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0" r:id="rId5"/>
    <p:sldMasterId id="2147483710" r:id="rId6"/>
  </p:sldMasterIdLst>
  <p:notesMasterIdLst>
    <p:notesMasterId r:id="rId104"/>
  </p:notesMasterIdLst>
  <p:sldIdLst>
    <p:sldId id="259" r:id="rId7"/>
    <p:sldId id="260" r:id="rId8"/>
    <p:sldId id="281" r:id="rId9"/>
    <p:sldId id="2147471071" r:id="rId10"/>
    <p:sldId id="2147471072" r:id="rId11"/>
    <p:sldId id="2147471073" r:id="rId12"/>
    <p:sldId id="2147471074" r:id="rId13"/>
    <p:sldId id="2147471075" r:id="rId14"/>
    <p:sldId id="2147471076" r:id="rId15"/>
    <p:sldId id="2147471077" r:id="rId16"/>
    <p:sldId id="2147471022" r:id="rId17"/>
    <p:sldId id="337" r:id="rId18"/>
    <p:sldId id="338" r:id="rId19"/>
    <p:sldId id="2147471024" r:id="rId20"/>
    <p:sldId id="277" r:id="rId21"/>
    <p:sldId id="2147471011" r:id="rId22"/>
    <p:sldId id="2147471013" r:id="rId23"/>
    <p:sldId id="2147471096" r:id="rId24"/>
    <p:sldId id="2147471025" r:id="rId25"/>
    <p:sldId id="2147471103" r:id="rId26"/>
    <p:sldId id="258" r:id="rId27"/>
    <p:sldId id="2147471026" r:id="rId28"/>
    <p:sldId id="2147471027" r:id="rId29"/>
    <p:sldId id="261" r:id="rId30"/>
    <p:sldId id="262" r:id="rId31"/>
    <p:sldId id="263" r:id="rId32"/>
    <p:sldId id="264" r:id="rId33"/>
    <p:sldId id="2147471053" r:id="rId34"/>
    <p:sldId id="2147471054" r:id="rId35"/>
    <p:sldId id="2147471055" r:id="rId36"/>
    <p:sldId id="2147471056" r:id="rId37"/>
    <p:sldId id="2147471057" r:id="rId38"/>
    <p:sldId id="2147471058" r:id="rId39"/>
    <p:sldId id="2147471059" r:id="rId40"/>
    <p:sldId id="2147471061" r:id="rId41"/>
    <p:sldId id="2147471099" r:id="rId42"/>
    <p:sldId id="2147471097" r:id="rId43"/>
    <p:sldId id="2147471101" r:id="rId44"/>
    <p:sldId id="2147471034" r:id="rId45"/>
    <p:sldId id="2147471033" r:id="rId46"/>
    <p:sldId id="2147471035" r:id="rId47"/>
    <p:sldId id="2147471036" r:id="rId48"/>
    <p:sldId id="2147471037" r:id="rId49"/>
    <p:sldId id="2147471038" r:id="rId50"/>
    <p:sldId id="2147471039" r:id="rId51"/>
    <p:sldId id="2147471040" r:id="rId52"/>
    <p:sldId id="323" r:id="rId53"/>
    <p:sldId id="2147471102" r:id="rId54"/>
    <p:sldId id="2147471003" r:id="rId55"/>
    <p:sldId id="2147471019" r:id="rId56"/>
    <p:sldId id="2147471015" r:id="rId57"/>
    <p:sldId id="2147471031" r:id="rId58"/>
    <p:sldId id="2147471028" r:id="rId59"/>
    <p:sldId id="2147471078" r:id="rId60"/>
    <p:sldId id="2147471079" r:id="rId61"/>
    <p:sldId id="2147471080" r:id="rId62"/>
    <p:sldId id="2147471081" r:id="rId63"/>
    <p:sldId id="2147471082" r:id="rId64"/>
    <p:sldId id="2147471083" r:id="rId65"/>
    <p:sldId id="2147471085" r:id="rId66"/>
    <p:sldId id="2147471062" r:id="rId67"/>
    <p:sldId id="2147471063" r:id="rId68"/>
    <p:sldId id="2147471064" r:id="rId69"/>
    <p:sldId id="2147471065" r:id="rId70"/>
    <p:sldId id="2147471066" r:id="rId71"/>
    <p:sldId id="2147471067" r:id="rId72"/>
    <p:sldId id="2147471068" r:id="rId73"/>
    <p:sldId id="2147471069" r:id="rId74"/>
    <p:sldId id="2147471088" r:id="rId75"/>
    <p:sldId id="1015" r:id="rId76"/>
    <p:sldId id="2147471089" r:id="rId77"/>
    <p:sldId id="2147471090" r:id="rId78"/>
    <p:sldId id="2147471091" r:id="rId79"/>
    <p:sldId id="2147471092" r:id="rId80"/>
    <p:sldId id="2147471093" r:id="rId81"/>
    <p:sldId id="2147471095" r:id="rId82"/>
    <p:sldId id="2147471098" r:id="rId83"/>
    <p:sldId id="2147471029" r:id="rId84"/>
    <p:sldId id="2147471032" r:id="rId85"/>
    <p:sldId id="2147471041" r:id="rId86"/>
    <p:sldId id="2147471042" r:id="rId87"/>
    <p:sldId id="2147471043" r:id="rId88"/>
    <p:sldId id="2147471044" r:id="rId89"/>
    <p:sldId id="2147471045" r:id="rId90"/>
    <p:sldId id="2147471046" r:id="rId91"/>
    <p:sldId id="2147471047" r:id="rId92"/>
    <p:sldId id="2147471048" r:id="rId93"/>
    <p:sldId id="2147471049" r:id="rId94"/>
    <p:sldId id="2147471050" r:id="rId95"/>
    <p:sldId id="2147471051" r:id="rId96"/>
    <p:sldId id="2147471052" r:id="rId97"/>
    <p:sldId id="2147471016" r:id="rId98"/>
    <p:sldId id="2147471018" r:id="rId99"/>
    <p:sldId id="336" r:id="rId100"/>
    <p:sldId id="2147471020" r:id="rId101"/>
    <p:sldId id="322" r:id="rId102"/>
    <p:sldId id="290" r:id="rId10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0F8322-ED5D-9C07-0D10-B0A81F0F4761}" name="Liz Hudson" initials="LH" userId="S::lizhudson@cyda.org.au::40d7b9a3-e9cf-40fe-a376-677c29e2f8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8AB"/>
    <a:srgbClr val="BF4593"/>
    <a:srgbClr val="FFCCCC"/>
    <a:srgbClr val="614393"/>
    <a:srgbClr val="CCCCCC"/>
    <a:srgbClr val="E57700"/>
    <a:srgbClr val="2C3949"/>
    <a:srgbClr val="00345E"/>
    <a:srgbClr val="9D7958"/>
    <a:srgbClr val="DAD4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8B27B-3C37-4CF8-B71D-5435F9F6E098}" v="37" dt="2026-08-20T06:12:45.3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47" autoAdjust="0"/>
  </p:normalViewPr>
  <p:slideViewPr>
    <p:cSldViewPr snapToGrid="0">
      <p:cViewPr varScale="1">
        <p:scale>
          <a:sx n="103" d="100"/>
          <a:sy n="103" d="100"/>
        </p:scale>
        <p:origin x="792" y="102"/>
      </p:cViewPr>
      <p:guideLst/>
    </p:cSldViewPr>
  </p:slideViewPr>
  <p:notesTextViewPr>
    <p:cViewPr>
      <p:scale>
        <a:sx n="1" d="1"/>
        <a:sy n="1" d="1"/>
      </p:scale>
      <p:origin x="0" y="0"/>
    </p:cViewPr>
  </p:notesTextViewPr>
  <p:sorterViewPr>
    <p:cViewPr>
      <p:scale>
        <a:sx n="110" d="100"/>
        <a:sy n="110" d="100"/>
      </p:scale>
      <p:origin x="0" y="-451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07" Type="http://schemas.openxmlformats.org/officeDocument/2006/relationships/theme" Target="theme/theme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tableStyles" Target="tableStyle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microsoft.com/office/2016/11/relationships/changesInfo" Target="changesInfos/changesInfo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microsoft.com/office/2015/10/relationships/revisionInfo" Target="revisionInfo.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e Tape" userId="ffdc5aa1-9e8e-430f-9341-fa6908cf4f4e" providerId="ADAL" clId="{A2D1445E-A2AB-4452-A649-13BF9A44278A}"/>
    <pc:docChg chg="undo custSel addSld delSld modSld sldOrd">
      <pc:chgData name="Sue Tape" userId="ffdc5aa1-9e8e-430f-9341-fa6908cf4f4e" providerId="ADAL" clId="{A2D1445E-A2AB-4452-A649-13BF9A44278A}" dt="2026-08-20T06:13:55.873" v="892" actId="27636"/>
      <pc:docMkLst>
        <pc:docMk/>
      </pc:docMkLst>
      <pc:sldChg chg="add">
        <pc:chgData name="Sue Tape" userId="ffdc5aa1-9e8e-430f-9341-fa6908cf4f4e" providerId="ADAL" clId="{A2D1445E-A2AB-4452-A649-13BF9A44278A}" dt="2026-08-17T00:12:37.889" v="576"/>
        <pc:sldMkLst>
          <pc:docMk/>
          <pc:sldMk cId="0" sldId="258"/>
        </pc:sldMkLst>
      </pc:sldChg>
      <pc:sldChg chg="add">
        <pc:chgData name="Sue Tape" userId="ffdc5aa1-9e8e-430f-9341-fa6908cf4f4e" providerId="ADAL" clId="{A2D1445E-A2AB-4452-A649-13BF9A44278A}" dt="2026-08-17T00:12:37.889" v="576"/>
        <pc:sldMkLst>
          <pc:docMk/>
          <pc:sldMk cId="0" sldId="261"/>
        </pc:sldMkLst>
      </pc:sldChg>
      <pc:sldChg chg="add">
        <pc:chgData name="Sue Tape" userId="ffdc5aa1-9e8e-430f-9341-fa6908cf4f4e" providerId="ADAL" clId="{A2D1445E-A2AB-4452-A649-13BF9A44278A}" dt="2026-08-17T00:12:37.889" v="576"/>
        <pc:sldMkLst>
          <pc:docMk/>
          <pc:sldMk cId="0" sldId="262"/>
        </pc:sldMkLst>
      </pc:sldChg>
      <pc:sldChg chg="modSp add mod chgLayout">
        <pc:chgData name="Sue Tape" userId="ffdc5aa1-9e8e-430f-9341-fa6908cf4f4e" providerId="ADAL" clId="{A2D1445E-A2AB-4452-A649-13BF9A44278A}" dt="2026-08-17T00:14:17.590" v="581" actId="33524"/>
        <pc:sldMkLst>
          <pc:docMk/>
          <pc:sldMk cId="0" sldId="263"/>
        </pc:sldMkLst>
        <pc:spChg chg="mod ord">
          <ac:chgData name="Sue Tape" userId="ffdc5aa1-9e8e-430f-9341-fa6908cf4f4e" providerId="ADAL" clId="{A2D1445E-A2AB-4452-A649-13BF9A44278A}" dt="2026-08-17T00:14:11.734" v="580" actId="700"/>
          <ac:spMkLst>
            <pc:docMk/>
            <pc:sldMk cId="0" sldId="263"/>
            <ac:spMk id="157" creationId="{00000000-0000-0000-0000-000000000000}"/>
          </ac:spMkLst>
        </pc:spChg>
        <pc:spChg chg="mod ord">
          <ac:chgData name="Sue Tape" userId="ffdc5aa1-9e8e-430f-9341-fa6908cf4f4e" providerId="ADAL" clId="{A2D1445E-A2AB-4452-A649-13BF9A44278A}" dt="2026-08-17T00:14:17.590" v="581" actId="33524"/>
          <ac:spMkLst>
            <pc:docMk/>
            <pc:sldMk cId="0" sldId="263"/>
            <ac:spMk id="158" creationId="{00000000-0000-0000-0000-000000000000}"/>
          </ac:spMkLst>
        </pc:spChg>
      </pc:sldChg>
      <pc:sldChg chg="modSp add mod chgLayout">
        <pc:chgData name="Sue Tape" userId="ffdc5aa1-9e8e-430f-9341-fa6908cf4f4e" providerId="ADAL" clId="{A2D1445E-A2AB-4452-A649-13BF9A44278A}" dt="2026-08-17T00:14:05.971" v="577" actId="700"/>
        <pc:sldMkLst>
          <pc:docMk/>
          <pc:sldMk cId="0" sldId="264"/>
        </pc:sldMkLst>
        <pc:spChg chg="mod ord">
          <ac:chgData name="Sue Tape" userId="ffdc5aa1-9e8e-430f-9341-fa6908cf4f4e" providerId="ADAL" clId="{A2D1445E-A2AB-4452-A649-13BF9A44278A}" dt="2026-08-17T00:14:05.971" v="577" actId="700"/>
          <ac:spMkLst>
            <pc:docMk/>
            <pc:sldMk cId="0" sldId="264"/>
            <ac:spMk id="163" creationId="{00000000-0000-0000-0000-000000000000}"/>
          </ac:spMkLst>
        </pc:spChg>
        <pc:spChg chg="mod ord">
          <ac:chgData name="Sue Tape" userId="ffdc5aa1-9e8e-430f-9341-fa6908cf4f4e" providerId="ADAL" clId="{A2D1445E-A2AB-4452-A649-13BF9A44278A}" dt="2026-08-17T00:14:05.971" v="577" actId="700"/>
          <ac:spMkLst>
            <pc:docMk/>
            <pc:sldMk cId="0" sldId="264"/>
            <ac:spMk id="164" creationId="{00000000-0000-0000-0000-000000000000}"/>
          </ac:spMkLst>
        </pc:spChg>
      </pc:sldChg>
      <pc:sldChg chg="addSp delSp modSp add mod">
        <pc:chgData name="Sue Tape" userId="ffdc5aa1-9e8e-430f-9341-fa6908cf4f4e" providerId="ADAL" clId="{A2D1445E-A2AB-4452-A649-13BF9A44278A}" dt="2026-08-15T03:53:03.823" v="520" actId="1076"/>
        <pc:sldMkLst>
          <pc:docMk/>
          <pc:sldMk cId="1266824654" sldId="277"/>
        </pc:sldMkLst>
        <pc:spChg chg="mod">
          <ac:chgData name="Sue Tape" userId="ffdc5aa1-9e8e-430f-9341-fa6908cf4f4e" providerId="ADAL" clId="{A2D1445E-A2AB-4452-A649-13BF9A44278A}" dt="2026-08-15T03:49:05.703" v="403" actId="6549"/>
          <ac:spMkLst>
            <pc:docMk/>
            <pc:sldMk cId="1266824654" sldId="277"/>
            <ac:spMk id="3" creationId="{4FF4207E-1697-82F6-C58A-2F2FB33DCEF0}"/>
          </ac:spMkLst>
        </pc:spChg>
        <pc:grpChg chg="add mod topLvl">
          <ac:chgData name="Sue Tape" userId="ffdc5aa1-9e8e-430f-9341-fa6908cf4f4e" providerId="ADAL" clId="{A2D1445E-A2AB-4452-A649-13BF9A44278A}" dt="2026-08-15T03:52:12.124" v="508" actId="1076"/>
          <ac:grpSpMkLst>
            <pc:docMk/>
            <pc:sldMk cId="1266824654" sldId="277"/>
            <ac:grpSpMk id="11" creationId="{7812C89B-4F4D-A758-9BE3-DB5F11E2C8E8}"/>
          </ac:grpSpMkLst>
        </pc:grpChg>
        <pc:grpChg chg="add mod topLvl">
          <ac:chgData name="Sue Tape" userId="ffdc5aa1-9e8e-430f-9341-fa6908cf4f4e" providerId="ADAL" clId="{A2D1445E-A2AB-4452-A649-13BF9A44278A}" dt="2026-08-15T03:52:26.019" v="516" actId="1035"/>
          <ac:grpSpMkLst>
            <pc:docMk/>
            <pc:sldMk cId="1266824654" sldId="277"/>
            <ac:grpSpMk id="19" creationId="{0955688F-1801-33B1-E7E7-B6229DC76636}"/>
          </ac:grpSpMkLst>
        </pc:grpChg>
        <pc:grpChg chg="add mod">
          <ac:chgData name="Sue Tape" userId="ffdc5aa1-9e8e-430f-9341-fa6908cf4f4e" providerId="ADAL" clId="{A2D1445E-A2AB-4452-A649-13BF9A44278A}" dt="2026-08-15T03:52:47.574" v="519" actId="1076"/>
          <ac:grpSpMkLst>
            <pc:docMk/>
            <pc:sldMk cId="1266824654" sldId="277"/>
            <ac:grpSpMk id="29" creationId="{808C8817-645F-972C-161B-7FAAF29E96AE}"/>
          </ac:grpSpMkLst>
        </pc:grpChg>
        <pc:picChg chg="mod topLvl">
          <ac:chgData name="Sue Tape" userId="ffdc5aa1-9e8e-430f-9341-fa6908cf4f4e" providerId="ADAL" clId="{A2D1445E-A2AB-4452-A649-13BF9A44278A}" dt="2026-08-15T03:51:03.892" v="438" actId="165"/>
          <ac:picMkLst>
            <pc:docMk/>
            <pc:sldMk cId="1266824654" sldId="277"/>
            <ac:picMk id="6" creationId="{516A52E6-51B7-E6BB-3D4D-7E10FC59273D}"/>
          </ac:picMkLst>
        </pc:picChg>
        <pc:picChg chg="mod topLvl">
          <ac:chgData name="Sue Tape" userId="ffdc5aa1-9e8e-430f-9341-fa6908cf4f4e" providerId="ADAL" clId="{A2D1445E-A2AB-4452-A649-13BF9A44278A}" dt="2026-08-15T03:51:03.892" v="438" actId="165"/>
          <ac:picMkLst>
            <pc:docMk/>
            <pc:sldMk cId="1266824654" sldId="277"/>
            <ac:picMk id="7" creationId="{137C4123-DA3A-B9A1-1541-B2F11657FF41}"/>
          </ac:picMkLst>
        </pc:picChg>
        <pc:picChg chg="mod ord topLvl">
          <ac:chgData name="Sue Tape" userId="ffdc5aa1-9e8e-430f-9341-fa6908cf4f4e" providerId="ADAL" clId="{A2D1445E-A2AB-4452-A649-13BF9A44278A}" dt="2026-08-15T03:51:28.386" v="443" actId="1076"/>
          <ac:picMkLst>
            <pc:docMk/>
            <pc:sldMk cId="1266824654" sldId="277"/>
            <ac:picMk id="10" creationId="{C9E9319B-4281-2DF0-D8EC-0855541535FA}"/>
          </ac:picMkLst>
        </pc:picChg>
        <pc:picChg chg="add mod">
          <ac:chgData name="Sue Tape" userId="ffdc5aa1-9e8e-430f-9341-fa6908cf4f4e" providerId="ADAL" clId="{A2D1445E-A2AB-4452-A649-13BF9A44278A}" dt="2026-08-15T03:52:03.985" v="507" actId="1076"/>
          <ac:picMkLst>
            <pc:docMk/>
            <pc:sldMk cId="1266824654" sldId="277"/>
            <ac:picMk id="28" creationId="{C8FED7E8-8F52-1C30-5A3C-296B45628229}"/>
          </ac:picMkLst>
        </pc:picChg>
        <pc:picChg chg="mod">
          <ac:chgData name="Sue Tape" userId="ffdc5aa1-9e8e-430f-9341-fa6908cf4f4e" providerId="ADAL" clId="{A2D1445E-A2AB-4452-A649-13BF9A44278A}" dt="2026-08-15T03:52:27.948" v="517"/>
          <ac:picMkLst>
            <pc:docMk/>
            <pc:sldMk cId="1266824654" sldId="277"/>
            <ac:picMk id="30" creationId="{0F2766B3-6501-1B6C-FC5C-31CC4E08AD53}"/>
          </ac:picMkLst>
        </pc:picChg>
        <pc:picChg chg="mod">
          <ac:chgData name="Sue Tape" userId="ffdc5aa1-9e8e-430f-9341-fa6908cf4f4e" providerId="ADAL" clId="{A2D1445E-A2AB-4452-A649-13BF9A44278A}" dt="2026-08-15T03:52:27.948" v="517"/>
          <ac:picMkLst>
            <pc:docMk/>
            <pc:sldMk cId="1266824654" sldId="277"/>
            <ac:picMk id="31" creationId="{CB1E0EC4-6F51-3289-5CAE-A463BA1BDB68}"/>
          </ac:picMkLst>
        </pc:picChg>
        <pc:cxnChg chg="mod topLvl">
          <ac:chgData name="Sue Tape" userId="ffdc5aa1-9e8e-430f-9341-fa6908cf4f4e" providerId="ADAL" clId="{A2D1445E-A2AB-4452-A649-13BF9A44278A}" dt="2026-08-15T03:51:39.953" v="483" actId="1035"/>
          <ac:cxnSpMkLst>
            <pc:docMk/>
            <pc:sldMk cId="1266824654" sldId="277"/>
            <ac:cxnSpMk id="8" creationId="{0DEA38FB-5032-3118-322C-71A56F367031}"/>
          </ac:cxnSpMkLst>
        </pc:cxnChg>
        <pc:cxnChg chg="mod topLvl">
          <ac:chgData name="Sue Tape" userId="ffdc5aa1-9e8e-430f-9341-fa6908cf4f4e" providerId="ADAL" clId="{A2D1445E-A2AB-4452-A649-13BF9A44278A}" dt="2026-08-15T03:51:39.953" v="483" actId="1035"/>
          <ac:cxnSpMkLst>
            <pc:docMk/>
            <pc:sldMk cId="1266824654" sldId="277"/>
            <ac:cxnSpMk id="9" creationId="{E2FB3D11-B1A1-9522-A901-92DD2268C6E0}"/>
          </ac:cxnSpMkLst>
        </pc:cxnChg>
        <pc:cxnChg chg="mod topLvl">
          <ac:chgData name="Sue Tape" userId="ffdc5aa1-9e8e-430f-9341-fa6908cf4f4e" providerId="ADAL" clId="{A2D1445E-A2AB-4452-A649-13BF9A44278A}" dt="2026-08-15T03:51:03.892" v="438" actId="165"/>
          <ac:cxnSpMkLst>
            <pc:docMk/>
            <pc:sldMk cId="1266824654" sldId="277"/>
            <ac:cxnSpMk id="14" creationId="{35582B6C-7D84-987D-FEB0-96828012B43F}"/>
          </ac:cxnSpMkLst>
        </pc:cxnChg>
        <pc:cxnChg chg="mod topLvl">
          <ac:chgData name="Sue Tape" userId="ffdc5aa1-9e8e-430f-9341-fa6908cf4f4e" providerId="ADAL" clId="{A2D1445E-A2AB-4452-A649-13BF9A44278A}" dt="2026-08-15T03:37:09.124" v="311" actId="164"/>
          <ac:cxnSpMkLst>
            <pc:docMk/>
            <pc:sldMk cId="1266824654" sldId="277"/>
            <ac:cxnSpMk id="15" creationId="{191818E9-4747-A85C-9B2D-9ED8D080C30F}"/>
          </ac:cxnSpMkLst>
        </pc:cxnChg>
        <pc:cxnChg chg="mod">
          <ac:chgData name="Sue Tape" userId="ffdc5aa1-9e8e-430f-9341-fa6908cf4f4e" providerId="ADAL" clId="{A2D1445E-A2AB-4452-A649-13BF9A44278A}" dt="2026-08-15T03:53:03.823" v="520" actId="1076"/>
          <ac:cxnSpMkLst>
            <pc:docMk/>
            <pc:sldMk cId="1266824654" sldId="277"/>
            <ac:cxnSpMk id="27" creationId="{ED93F761-B17E-16A5-7D29-534F180F3C66}"/>
          </ac:cxnSpMkLst>
        </pc:cxnChg>
      </pc:sldChg>
      <pc:sldChg chg="addSp delSp modSp mod ord chgLayout">
        <pc:chgData name="Sue Tape" userId="ffdc5aa1-9e8e-430f-9341-fa6908cf4f4e" providerId="ADAL" clId="{A2D1445E-A2AB-4452-A649-13BF9A44278A}" dt="2026-08-20T05:54:20.798" v="649" actId="14100"/>
        <pc:sldMkLst>
          <pc:docMk/>
          <pc:sldMk cId="1157272181" sldId="281"/>
        </pc:sldMkLst>
        <pc:spChg chg="mod ord">
          <ac:chgData name="Sue Tape" userId="ffdc5aa1-9e8e-430f-9341-fa6908cf4f4e" providerId="ADAL" clId="{A2D1445E-A2AB-4452-A649-13BF9A44278A}" dt="2026-08-15T03:16:06.502" v="102" actId="1076"/>
          <ac:spMkLst>
            <pc:docMk/>
            <pc:sldMk cId="1157272181" sldId="281"/>
            <ac:spMk id="2" creationId="{3CA3540B-CFE1-C08B-1B96-2034CDC8F907}"/>
          </ac:spMkLst>
        </pc:spChg>
        <pc:spChg chg="add mod ord">
          <ac:chgData name="Sue Tape" userId="ffdc5aa1-9e8e-430f-9341-fa6908cf4f4e" providerId="ADAL" clId="{A2D1445E-A2AB-4452-A649-13BF9A44278A}" dt="2026-08-15T03:16:06.502" v="102" actId="1076"/>
          <ac:spMkLst>
            <pc:docMk/>
            <pc:sldMk cId="1157272181" sldId="281"/>
            <ac:spMk id="3" creationId="{E016724C-75B2-F4A0-E108-0E72054AD156}"/>
          </ac:spMkLst>
        </pc:spChg>
        <pc:picChg chg="add mod">
          <ac:chgData name="Sue Tape" userId="ffdc5aa1-9e8e-430f-9341-fa6908cf4f4e" providerId="ADAL" clId="{A2D1445E-A2AB-4452-A649-13BF9A44278A}" dt="2026-08-20T05:54:10.940" v="648" actId="14100"/>
          <ac:picMkLst>
            <pc:docMk/>
            <pc:sldMk cId="1157272181" sldId="281"/>
            <ac:picMk id="5" creationId="{1BA78780-CF59-66DA-62A8-9A0678CD9621}"/>
          </ac:picMkLst>
        </pc:picChg>
        <pc:picChg chg="add mod">
          <ac:chgData name="Sue Tape" userId="ffdc5aa1-9e8e-430f-9341-fa6908cf4f4e" providerId="ADAL" clId="{A2D1445E-A2AB-4452-A649-13BF9A44278A}" dt="2026-08-20T05:54:20.798" v="649" actId="14100"/>
          <ac:picMkLst>
            <pc:docMk/>
            <pc:sldMk cId="1157272181" sldId="281"/>
            <ac:picMk id="6" creationId="{34113845-7C74-6371-831B-E695FCF8B000}"/>
          </ac:picMkLst>
        </pc:picChg>
        <pc:picChg chg="add mod">
          <ac:chgData name="Sue Tape" userId="ffdc5aa1-9e8e-430f-9341-fa6908cf4f4e" providerId="ADAL" clId="{A2D1445E-A2AB-4452-A649-13BF9A44278A}" dt="2026-08-15T03:15:53.383" v="101" actId="1076"/>
          <ac:picMkLst>
            <pc:docMk/>
            <pc:sldMk cId="1157272181" sldId="281"/>
            <ac:picMk id="8" creationId="{B9CEEFC5-5291-8F71-A4D7-1D013FA07552}"/>
          </ac:picMkLst>
        </pc:picChg>
        <pc:picChg chg="add del mod">
          <ac:chgData name="Sue Tape" userId="ffdc5aa1-9e8e-430f-9341-fa6908cf4f4e" providerId="ADAL" clId="{A2D1445E-A2AB-4452-A649-13BF9A44278A}" dt="2026-08-20T05:52:46.036" v="640" actId="478"/>
          <ac:picMkLst>
            <pc:docMk/>
            <pc:sldMk cId="1157272181" sldId="281"/>
            <ac:picMk id="10" creationId="{0B37700E-7D1B-5DF8-64C8-8752C93F874C}"/>
          </ac:picMkLst>
        </pc:picChg>
      </pc:sldChg>
      <pc:sldChg chg="modSp mod">
        <pc:chgData name="Sue Tape" userId="ffdc5aa1-9e8e-430f-9341-fa6908cf4f4e" providerId="ADAL" clId="{A2D1445E-A2AB-4452-A649-13BF9A44278A}" dt="2026-08-15T04:00:04.532" v="545" actId="6549"/>
        <pc:sldMkLst>
          <pc:docMk/>
          <pc:sldMk cId="4208298163" sldId="322"/>
        </pc:sldMkLst>
        <pc:spChg chg="mod">
          <ac:chgData name="Sue Tape" userId="ffdc5aa1-9e8e-430f-9341-fa6908cf4f4e" providerId="ADAL" clId="{A2D1445E-A2AB-4452-A649-13BF9A44278A}" dt="2026-08-15T04:00:04.532" v="545" actId="6549"/>
          <ac:spMkLst>
            <pc:docMk/>
            <pc:sldMk cId="4208298163" sldId="322"/>
            <ac:spMk id="3" creationId="{9955D917-8ED7-D0DF-7CA0-0AD789DEC2A8}"/>
          </ac:spMkLst>
        </pc:spChg>
      </pc:sldChg>
      <pc:sldChg chg="add del">
        <pc:chgData name="Sue Tape" userId="ffdc5aa1-9e8e-430f-9341-fa6908cf4f4e" providerId="ADAL" clId="{A2D1445E-A2AB-4452-A649-13BF9A44278A}" dt="2026-08-17T03:16:54.295" v="592"/>
        <pc:sldMkLst>
          <pc:docMk/>
          <pc:sldMk cId="1596067214" sldId="323"/>
        </pc:sldMkLst>
      </pc:sldChg>
      <pc:sldChg chg="modSp mod">
        <pc:chgData name="Sue Tape" userId="ffdc5aa1-9e8e-430f-9341-fa6908cf4f4e" providerId="ADAL" clId="{A2D1445E-A2AB-4452-A649-13BF9A44278A}" dt="2026-08-15T03:34:18.276" v="297" actId="1035"/>
        <pc:sldMkLst>
          <pc:docMk/>
          <pc:sldMk cId="1305582751" sldId="337"/>
        </pc:sldMkLst>
        <pc:spChg chg="mod">
          <ac:chgData name="Sue Tape" userId="ffdc5aa1-9e8e-430f-9341-fa6908cf4f4e" providerId="ADAL" clId="{A2D1445E-A2AB-4452-A649-13BF9A44278A}" dt="2026-08-15T03:34:18.276" v="297" actId="1035"/>
          <ac:spMkLst>
            <pc:docMk/>
            <pc:sldMk cId="1305582751" sldId="337"/>
            <ac:spMk id="2" creationId="{4946DD6A-8844-3269-38C6-DC1C971A095D}"/>
          </ac:spMkLst>
        </pc:spChg>
      </pc:sldChg>
      <pc:sldChg chg="modSp mod">
        <pc:chgData name="Sue Tape" userId="ffdc5aa1-9e8e-430f-9341-fa6908cf4f4e" providerId="ADAL" clId="{A2D1445E-A2AB-4452-A649-13BF9A44278A}" dt="2026-08-15T03:34:12.082" v="291" actId="1076"/>
        <pc:sldMkLst>
          <pc:docMk/>
          <pc:sldMk cId="1501053171" sldId="338"/>
        </pc:sldMkLst>
        <pc:spChg chg="mod">
          <ac:chgData name="Sue Tape" userId="ffdc5aa1-9e8e-430f-9341-fa6908cf4f4e" providerId="ADAL" clId="{A2D1445E-A2AB-4452-A649-13BF9A44278A}" dt="2026-08-15T03:34:12.082" v="291" actId="1076"/>
          <ac:spMkLst>
            <pc:docMk/>
            <pc:sldMk cId="1501053171" sldId="338"/>
            <ac:spMk id="2" creationId="{180932CE-4368-BF56-B0E7-52AEA68E4EB5}"/>
          </ac:spMkLst>
        </pc:spChg>
      </pc:sldChg>
      <pc:sldChg chg="add">
        <pc:chgData name="Sue Tape" userId="ffdc5aa1-9e8e-430f-9341-fa6908cf4f4e" providerId="ADAL" clId="{A2D1445E-A2AB-4452-A649-13BF9A44278A}" dt="2026-08-19T23:03:36.518" v="633"/>
        <pc:sldMkLst>
          <pc:docMk/>
          <pc:sldMk cId="3799431123" sldId="1015"/>
        </pc:sldMkLst>
      </pc:sldChg>
      <pc:sldChg chg="modSp mod">
        <pc:chgData name="Sue Tape" userId="ffdc5aa1-9e8e-430f-9341-fa6908cf4f4e" providerId="ADAL" clId="{A2D1445E-A2AB-4452-A649-13BF9A44278A}" dt="2026-08-20T06:03:49.610" v="838" actId="20577"/>
        <pc:sldMkLst>
          <pc:docMk/>
          <pc:sldMk cId="3841225571" sldId="2147471003"/>
        </pc:sldMkLst>
        <pc:spChg chg="mod">
          <ac:chgData name="Sue Tape" userId="ffdc5aa1-9e8e-430f-9341-fa6908cf4f4e" providerId="ADAL" clId="{A2D1445E-A2AB-4452-A649-13BF9A44278A}" dt="2026-08-20T06:03:49.610" v="838" actId="20577"/>
          <ac:spMkLst>
            <pc:docMk/>
            <pc:sldMk cId="3841225571" sldId="2147471003"/>
            <ac:spMk id="3" creationId="{8DACF761-EF89-1FB7-A0E4-6540C2F7DDFE}"/>
          </ac:spMkLst>
        </pc:spChg>
      </pc:sldChg>
      <pc:sldChg chg="del">
        <pc:chgData name="Sue Tape" userId="ffdc5aa1-9e8e-430f-9341-fa6908cf4f4e" providerId="ADAL" clId="{A2D1445E-A2AB-4452-A649-13BF9A44278A}" dt="2026-08-20T06:01:03.878" v="751" actId="47"/>
        <pc:sldMkLst>
          <pc:docMk/>
          <pc:sldMk cId="79728415" sldId="2147471004"/>
        </pc:sldMkLst>
      </pc:sldChg>
      <pc:sldChg chg="del">
        <pc:chgData name="Sue Tape" userId="ffdc5aa1-9e8e-430f-9341-fa6908cf4f4e" providerId="ADAL" clId="{A2D1445E-A2AB-4452-A649-13BF9A44278A}" dt="2026-08-20T06:01:03.878" v="751" actId="47"/>
        <pc:sldMkLst>
          <pc:docMk/>
          <pc:sldMk cId="2392709144" sldId="2147471005"/>
        </pc:sldMkLst>
      </pc:sldChg>
      <pc:sldChg chg="del">
        <pc:chgData name="Sue Tape" userId="ffdc5aa1-9e8e-430f-9341-fa6908cf4f4e" providerId="ADAL" clId="{A2D1445E-A2AB-4452-A649-13BF9A44278A}" dt="2026-08-20T06:01:03.878" v="751" actId="47"/>
        <pc:sldMkLst>
          <pc:docMk/>
          <pc:sldMk cId="907614447" sldId="2147471006"/>
        </pc:sldMkLst>
      </pc:sldChg>
      <pc:sldChg chg="del">
        <pc:chgData name="Sue Tape" userId="ffdc5aa1-9e8e-430f-9341-fa6908cf4f4e" providerId="ADAL" clId="{A2D1445E-A2AB-4452-A649-13BF9A44278A}" dt="2026-08-20T06:01:05.736" v="752" actId="47"/>
        <pc:sldMkLst>
          <pc:docMk/>
          <pc:sldMk cId="2174193727" sldId="2147471007"/>
        </pc:sldMkLst>
      </pc:sldChg>
      <pc:sldChg chg="del">
        <pc:chgData name="Sue Tape" userId="ffdc5aa1-9e8e-430f-9341-fa6908cf4f4e" providerId="ADAL" clId="{A2D1445E-A2AB-4452-A649-13BF9A44278A}" dt="2026-08-20T06:01:03.878" v="751" actId="47"/>
        <pc:sldMkLst>
          <pc:docMk/>
          <pc:sldMk cId="2071090094" sldId="2147471008"/>
        </pc:sldMkLst>
      </pc:sldChg>
      <pc:sldChg chg="del">
        <pc:chgData name="Sue Tape" userId="ffdc5aa1-9e8e-430f-9341-fa6908cf4f4e" providerId="ADAL" clId="{A2D1445E-A2AB-4452-A649-13BF9A44278A}" dt="2026-08-20T06:01:05.736" v="752" actId="47"/>
        <pc:sldMkLst>
          <pc:docMk/>
          <pc:sldMk cId="4090208517" sldId="2147471009"/>
        </pc:sldMkLst>
      </pc:sldChg>
      <pc:sldChg chg="del">
        <pc:chgData name="Sue Tape" userId="ffdc5aa1-9e8e-430f-9341-fa6908cf4f4e" providerId="ADAL" clId="{A2D1445E-A2AB-4452-A649-13BF9A44278A}" dt="2026-08-20T05:56:05.113" v="668" actId="47"/>
        <pc:sldMkLst>
          <pc:docMk/>
          <pc:sldMk cId="4180107836" sldId="2147471010"/>
        </pc:sldMkLst>
      </pc:sldChg>
      <pc:sldChg chg="modSp mod">
        <pc:chgData name="Sue Tape" userId="ffdc5aa1-9e8e-430f-9341-fa6908cf4f4e" providerId="ADAL" clId="{A2D1445E-A2AB-4452-A649-13BF9A44278A}" dt="2026-08-20T05:55:50.988" v="666" actId="6549"/>
        <pc:sldMkLst>
          <pc:docMk/>
          <pc:sldMk cId="699734569" sldId="2147471011"/>
        </pc:sldMkLst>
        <pc:spChg chg="mod">
          <ac:chgData name="Sue Tape" userId="ffdc5aa1-9e8e-430f-9341-fa6908cf4f4e" providerId="ADAL" clId="{A2D1445E-A2AB-4452-A649-13BF9A44278A}" dt="2026-08-20T05:55:50.988" v="666" actId="6549"/>
          <ac:spMkLst>
            <pc:docMk/>
            <pc:sldMk cId="699734569" sldId="2147471011"/>
            <ac:spMk id="2" creationId="{7A8810CC-6CD7-DF4B-CE96-85397FA2F3BB}"/>
          </ac:spMkLst>
        </pc:spChg>
      </pc:sldChg>
      <pc:sldChg chg="del">
        <pc:chgData name="Sue Tape" userId="ffdc5aa1-9e8e-430f-9341-fa6908cf4f4e" providerId="ADAL" clId="{A2D1445E-A2AB-4452-A649-13BF9A44278A}" dt="2026-08-20T05:55:55.515" v="667" actId="47"/>
        <pc:sldMkLst>
          <pc:docMk/>
          <pc:sldMk cId="3220220648" sldId="2147471012"/>
        </pc:sldMkLst>
      </pc:sldChg>
      <pc:sldChg chg="modSp mod">
        <pc:chgData name="Sue Tape" userId="ffdc5aa1-9e8e-430f-9341-fa6908cf4f4e" providerId="ADAL" clId="{A2D1445E-A2AB-4452-A649-13BF9A44278A}" dt="2026-08-20T05:56:21.229" v="700" actId="6549"/>
        <pc:sldMkLst>
          <pc:docMk/>
          <pc:sldMk cId="1707617188" sldId="2147471013"/>
        </pc:sldMkLst>
        <pc:spChg chg="mod">
          <ac:chgData name="Sue Tape" userId="ffdc5aa1-9e8e-430f-9341-fa6908cf4f4e" providerId="ADAL" clId="{A2D1445E-A2AB-4452-A649-13BF9A44278A}" dt="2026-08-20T05:56:21.229" v="700" actId="6549"/>
          <ac:spMkLst>
            <pc:docMk/>
            <pc:sldMk cId="1707617188" sldId="2147471013"/>
            <ac:spMk id="2" creationId="{B74BE6D8-9323-7244-3A79-FB335FA7ED69}"/>
          </ac:spMkLst>
        </pc:spChg>
      </pc:sldChg>
      <pc:sldChg chg="del">
        <pc:chgData name="Sue Tape" userId="ffdc5aa1-9e8e-430f-9341-fa6908cf4f4e" providerId="ADAL" clId="{A2D1445E-A2AB-4452-A649-13BF9A44278A}" dt="2026-08-20T06:00:42.223" v="746" actId="47"/>
        <pc:sldMkLst>
          <pc:docMk/>
          <pc:sldMk cId="2902315031" sldId="2147471014"/>
        </pc:sldMkLst>
      </pc:sldChg>
      <pc:sldChg chg="modSp mod">
        <pc:chgData name="Sue Tape" userId="ffdc5aa1-9e8e-430f-9341-fa6908cf4f4e" providerId="ADAL" clId="{A2D1445E-A2AB-4452-A649-13BF9A44278A}" dt="2026-08-20T06:02:02.427" v="780" actId="20577"/>
        <pc:sldMkLst>
          <pc:docMk/>
          <pc:sldMk cId="3772186610" sldId="2147471016"/>
        </pc:sldMkLst>
        <pc:spChg chg="mod">
          <ac:chgData name="Sue Tape" userId="ffdc5aa1-9e8e-430f-9341-fa6908cf4f4e" providerId="ADAL" clId="{A2D1445E-A2AB-4452-A649-13BF9A44278A}" dt="2026-08-20T06:02:02.427" v="780" actId="20577"/>
          <ac:spMkLst>
            <pc:docMk/>
            <pc:sldMk cId="3772186610" sldId="2147471016"/>
            <ac:spMk id="3" creationId="{5B298C66-009A-2CDC-CE85-BF88E87320D7}"/>
          </ac:spMkLst>
        </pc:spChg>
      </pc:sldChg>
      <pc:sldChg chg="del">
        <pc:chgData name="Sue Tape" userId="ffdc5aa1-9e8e-430f-9341-fa6908cf4f4e" providerId="ADAL" clId="{A2D1445E-A2AB-4452-A649-13BF9A44278A}" dt="2026-08-20T05:56:07.629" v="669" actId="47"/>
        <pc:sldMkLst>
          <pc:docMk/>
          <pc:sldMk cId="3497359519" sldId="2147471017"/>
        </pc:sldMkLst>
      </pc:sldChg>
      <pc:sldChg chg="modSp add mod ord">
        <pc:chgData name="Sue Tape" userId="ffdc5aa1-9e8e-430f-9341-fa6908cf4f4e" providerId="ADAL" clId="{A2D1445E-A2AB-4452-A649-13BF9A44278A}" dt="2026-08-15T03:24:19.037" v="221"/>
        <pc:sldMkLst>
          <pc:docMk/>
          <pc:sldMk cId="2254617550" sldId="2147471022"/>
        </pc:sldMkLst>
        <pc:spChg chg="mod">
          <ac:chgData name="Sue Tape" userId="ffdc5aa1-9e8e-430f-9341-fa6908cf4f4e" providerId="ADAL" clId="{A2D1445E-A2AB-4452-A649-13BF9A44278A}" dt="2026-08-15T03:23:14.707" v="203" actId="20577"/>
          <ac:spMkLst>
            <pc:docMk/>
            <pc:sldMk cId="2254617550" sldId="2147471022"/>
            <ac:spMk id="2" creationId="{3ED1674B-C63C-DC69-EB72-5851B1709C92}"/>
          </ac:spMkLst>
        </pc:spChg>
      </pc:sldChg>
      <pc:sldChg chg="add">
        <pc:chgData name="Sue Tape" userId="ffdc5aa1-9e8e-430f-9341-fa6908cf4f4e" providerId="ADAL" clId="{A2D1445E-A2AB-4452-A649-13BF9A44278A}" dt="2026-08-15T03:31:42.907" v="261"/>
        <pc:sldMkLst>
          <pc:docMk/>
          <pc:sldMk cId="3285124969" sldId="2147471024"/>
        </pc:sldMkLst>
      </pc:sldChg>
      <pc:sldChg chg="modSp add mod">
        <pc:chgData name="Sue Tape" userId="ffdc5aa1-9e8e-430f-9341-fa6908cf4f4e" providerId="ADAL" clId="{A2D1445E-A2AB-4452-A649-13BF9A44278A}" dt="2026-08-20T06:00:39.726" v="745" actId="27636"/>
        <pc:sldMkLst>
          <pc:docMk/>
          <pc:sldMk cId="3671539631" sldId="2147471025"/>
        </pc:sldMkLst>
        <pc:spChg chg="mod">
          <ac:chgData name="Sue Tape" userId="ffdc5aa1-9e8e-430f-9341-fa6908cf4f4e" providerId="ADAL" clId="{A2D1445E-A2AB-4452-A649-13BF9A44278A}" dt="2026-08-20T06:00:39.726" v="745" actId="27636"/>
          <ac:spMkLst>
            <pc:docMk/>
            <pc:sldMk cId="3671539631" sldId="2147471025"/>
            <ac:spMk id="2" creationId="{832E9E50-4ED7-BCD9-C40D-DE6DF7AF9CF7}"/>
          </ac:spMkLst>
        </pc:spChg>
      </pc:sldChg>
      <pc:sldChg chg="add">
        <pc:chgData name="Sue Tape" userId="ffdc5aa1-9e8e-430f-9341-fa6908cf4f4e" providerId="ADAL" clId="{A2D1445E-A2AB-4452-A649-13BF9A44278A}" dt="2026-08-17T00:12:37.889" v="576"/>
        <pc:sldMkLst>
          <pc:docMk/>
          <pc:sldMk cId="0" sldId="2147471026"/>
        </pc:sldMkLst>
      </pc:sldChg>
      <pc:sldChg chg="modSp add mod">
        <pc:chgData name="Sue Tape" userId="ffdc5aa1-9e8e-430f-9341-fa6908cf4f4e" providerId="ADAL" clId="{A2D1445E-A2AB-4452-A649-13BF9A44278A}" dt="2026-08-17T00:14:06.059" v="578" actId="27636"/>
        <pc:sldMkLst>
          <pc:docMk/>
          <pc:sldMk cId="0" sldId="2147471027"/>
        </pc:sldMkLst>
        <pc:spChg chg="mod">
          <ac:chgData name="Sue Tape" userId="ffdc5aa1-9e8e-430f-9341-fa6908cf4f4e" providerId="ADAL" clId="{A2D1445E-A2AB-4452-A649-13BF9A44278A}" dt="2026-08-17T00:14:06.059" v="578" actId="27636"/>
          <ac:spMkLst>
            <pc:docMk/>
            <pc:sldMk cId="0" sldId="2147471027"/>
            <ac:spMk id="137" creationId="{00000000-0000-0000-0000-000000000000}"/>
          </ac:spMkLst>
        </pc:spChg>
      </pc:sldChg>
      <pc:sldChg chg="add">
        <pc:chgData name="Sue Tape" userId="ffdc5aa1-9e8e-430f-9341-fa6908cf4f4e" providerId="ADAL" clId="{A2D1445E-A2AB-4452-A649-13BF9A44278A}" dt="2026-08-17T00:15:53.042" v="582"/>
        <pc:sldMkLst>
          <pc:docMk/>
          <pc:sldMk cId="1948766734" sldId="2147471028"/>
        </pc:sldMkLst>
      </pc:sldChg>
      <pc:sldChg chg="modSp add mod">
        <pc:chgData name="Sue Tape" userId="ffdc5aa1-9e8e-430f-9341-fa6908cf4f4e" providerId="ADAL" clId="{A2D1445E-A2AB-4452-A649-13BF9A44278A}" dt="2026-08-17T00:15:58.291" v="585" actId="6549"/>
        <pc:sldMkLst>
          <pc:docMk/>
          <pc:sldMk cId="8163421" sldId="2147471029"/>
        </pc:sldMkLst>
        <pc:spChg chg="mod">
          <ac:chgData name="Sue Tape" userId="ffdc5aa1-9e8e-430f-9341-fa6908cf4f4e" providerId="ADAL" clId="{A2D1445E-A2AB-4452-A649-13BF9A44278A}" dt="2026-08-17T00:15:58.291" v="585" actId="6549"/>
          <ac:spMkLst>
            <pc:docMk/>
            <pc:sldMk cId="8163421" sldId="2147471029"/>
            <ac:spMk id="2" creationId="{46D5EE4F-9C60-A617-E4AB-E960F5655619}"/>
          </ac:spMkLst>
        </pc:spChg>
      </pc:sldChg>
      <pc:sldChg chg="add del">
        <pc:chgData name="Sue Tape" userId="ffdc5aa1-9e8e-430f-9341-fa6908cf4f4e" providerId="ADAL" clId="{A2D1445E-A2AB-4452-A649-13BF9A44278A}" dt="2026-08-20T06:00:51.084" v="747" actId="47"/>
        <pc:sldMkLst>
          <pc:docMk/>
          <pc:sldMk cId="2287253168" sldId="2147471030"/>
        </pc:sldMkLst>
      </pc:sldChg>
      <pc:sldChg chg="add">
        <pc:chgData name="Sue Tape" userId="ffdc5aa1-9e8e-430f-9341-fa6908cf4f4e" providerId="ADAL" clId="{A2D1445E-A2AB-4452-A649-13BF9A44278A}" dt="2026-08-17T00:16:50.682" v="587"/>
        <pc:sldMkLst>
          <pc:docMk/>
          <pc:sldMk cId="3307705242" sldId="2147471031"/>
        </pc:sldMkLst>
      </pc:sldChg>
      <pc:sldChg chg="addSp modSp new modAnim">
        <pc:chgData name="Sue Tape" userId="ffdc5aa1-9e8e-430f-9341-fa6908cf4f4e" providerId="ADAL" clId="{A2D1445E-A2AB-4452-A649-13BF9A44278A}" dt="2026-08-17T00:17:39.981" v="589"/>
        <pc:sldMkLst>
          <pc:docMk/>
          <pc:sldMk cId="893725635" sldId="2147471032"/>
        </pc:sldMkLst>
        <pc:picChg chg="add mod">
          <ac:chgData name="Sue Tape" userId="ffdc5aa1-9e8e-430f-9341-fa6908cf4f4e" providerId="ADAL" clId="{A2D1445E-A2AB-4452-A649-13BF9A44278A}" dt="2026-08-17T00:17:39.981" v="589"/>
          <ac:picMkLst>
            <pc:docMk/>
            <pc:sldMk cId="893725635" sldId="2147471032"/>
            <ac:picMk id="2" creationId="{E6116F6A-A65F-9575-4BF2-81D62D497134}"/>
          </ac:picMkLst>
        </pc:picChg>
      </pc:sldChg>
      <pc:sldChg chg="add del">
        <pc:chgData name="Sue Tape" userId="ffdc5aa1-9e8e-430f-9341-fa6908cf4f4e" providerId="ADAL" clId="{A2D1445E-A2AB-4452-A649-13BF9A44278A}" dt="2026-08-17T03:16:54.295" v="592"/>
        <pc:sldMkLst>
          <pc:docMk/>
          <pc:sldMk cId="584830754" sldId="2147471033"/>
        </pc:sldMkLst>
      </pc:sldChg>
      <pc:sldChg chg="add ord">
        <pc:chgData name="Sue Tape" userId="ffdc5aa1-9e8e-430f-9341-fa6908cf4f4e" providerId="ADAL" clId="{A2D1445E-A2AB-4452-A649-13BF9A44278A}" dt="2026-08-17T03:17:00.723" v="594"/>
        <pc:sldMkLst>
          <pc:docMk/>
          <pc:sldMk cId="1951565229" sldId="2147471034"/>
        </pc:sldMkLst>
      </pc:sldChg>
      <pc:sldChg chg="add del">
        <pc:chgData name="Sue Tape" userId="ffdc5aa1-9e8e-430f-9341-fa6908cf4f4e" providerId="ADAL" clId="{A2D1445E-A2AB-4452-A649-13BF9A44278A}" dt="2026-08-17T03:16:54.295" v="592"/>
        <pc:sldMkLst>
          <pc:docMk/>
          <pc:sldMk cId="3719364754" sldId="2147471035"/>
        </pc:sldMkLst>
      </pc:sldChg>
      <pc:sldChg chg="add">
        <pc:chgData name="Sue Tape" userId="ffdc5aa1-9e8e-430f-9341-fa6908cf4f4e" providerId="ADAL" clId="{A2D1445E-A2AB-4452-A649-13BF9A44278A}" dt="2026-08-17T03:16:54.295" v="592"/>
        <pc:sldMkLst>
          <pc:docMk/>
          <pc:sldMk cId="543828149" sldId="2147471036"/>
        </pc:sldMkLst>
      </pc:sldChg>
      <pc:sldChg chg="add">
        <pc:chgData name="Sue Tape" userId="ffdc5aa1-9e8e-430f-9341-fa6908cf4f4e" providerId="ADAL" clId="{A2D1445E-A2AB-4452-A649-13BF9A44278A}" dt="2026-08-17T03:16:54.295" v="592"/>
        <pc:sldMkLst>
          <pc:docMk/>
          <pc:sldMk cId="2080334930" sldId="2147471037"/>
        </pc:sldMkLst>
      </pc:sldChg>
      <pc:sldChg chg="add">
        <pc:chgData name="Sue Tape" userId="ffdc5aa1-9e8e-430f-9341-fa6908cf4f4e" providerId="ADAL" clId="{A2D1445E-A2AB-4452-A649-13BF9A44278A}" dt="2026-08-17T03:16:54.295" v="592"/>
        <pc:sldMkLst>
          <pc:docMk/>
          <pc:sldMk cId="2797838251" sldId="2147471038"/>
        </pc:sldMkLst>
      </pc:sldChg>
      <pc:sldChg chg="add">
        <pc:chgData name="Sue Tape" userId="ffdc5aa1-9e8e-430f-9341-fa6908cf4f4e" providerId="ADAL" clId="{A2D1445E-A2AB-4452-A649-13BF9A44278A}" dt="2026-08-17T03:16:54.295" v="592"/>
        <pc:sldMkLst>
          <pc:docMk/>
          <pc:sldMk cId="1103432499" sldId="2147471039"/>
        </pc:sldMkLst>
      </pc:sldChg>
      <pc:sldChg chg="add">
        <pc:chgData name="Sue Tape" userId="ffdc5aa1-9e8e-430f-9341-fa6908cf4f4e" providerId="ADAL" clId="{A2D1445E-A2AB-4452-A649-13BF9A44278A}" dt="2026-08-17T03:16:54.295" v="592"/>
        <pc:sldMkLst>
          <pc:docMk/>
          <pc:sldMk cId="247731033" sldId="2147471040"/>
        </pc:sldMkLst>
      </pc:sldChg>
      <pc:sldChg chg="add">
        <pc:chgData name="Sue Tape" userId="ffdc5aa1-9e8e-430f-9341-fa6908cf4f4e" providerId="ADAL" clId="{A2D1445E-A2AB-4452-A649-13BF9A44278A}" dt="2026-08-18T00:29:16.972" v="596"/>
        <pc:sldMkLst>
          <pc:docMk/>
          <pc:sldMk cId="199441012" sldId="2147471041"/>
        </pc:sldMkLst>
      </pc:sldChg>
      <pc:sldChg chg="add">
        <pc:chgData name="Sue Tape" userId="ffdc5aa1-9e8e-430f-9341-fa6908cf4f4e" providerId="ADAL" clId="{A2D1445E-A2AB-4452-A649-13BF9A44278A}" dt="2026-08-18T00:29:16.972" v="596"/>
        <pc:sldMkLst>
          <pc:docMk/>
          <pc:sldMk cId="4125498610" sldId="2147471042"/>
        </pc:sldMkLst>
      </pc:sldChg>
      <pc:sldChg chg="add">
        <pc:chgData name="Sue Tape" userId="ffdc5aa1-9e8e-430f-9341-fa6908cf4f4e" providerId="ADAL" clId="{A2D1445E-A2AB-4452-A649-13BF9A44278A}" dt="2026-08-18T00:29:16.972" v="596"/>
        <pc:sldMkLst>
          <pc:docMk/>
          <pc:sldMk cId="6552141" sldId="2147471043"/>
        </pc:sldMkLst>
      </pc:sldChg>
      <pc:sldChg chg="add">
        <pc:chgData name="Sue Tape" userId="ffdc5aa1-9e8e-430f-9341-fa6908cf4f4e" providerId="ADAL" clId="{A2D1445E-A2AB-4452-A649-13BF9A44278A}" dt="2026-08-18T00:29:16.972" v="596"/>
        <pc:sldMkLst>
          <pc:docMk/>
          <pc:sldMk cId="4015848775" sldId="2147471044"/>
        </pc:sldMkLst>
      </pc:sldChg>
      <pc:sldChg chg="add">
        <pc:chgData name="Sue Tape" userId="ffdc5aa1-9e8e-430f-9341-fa6908cf4f4e" providerId="ADAL" clId="{A2D1445E-A2AB-4452-A649-13BF9A44278A}" dt="2026-08-18T00:29:16.972" v="596"/>
        <pc:sldMkLst>
          <pc:docMk/>
          <pc:sldMk cId="2326662379" sldId="2147471045"/>
        </pc:sldMkLst>
      </pc:sldChg>
      <pc:sldChg chg="add">
        <pc:chgData name="Sue Tape" userId="ffdc5aa1-9e8e-430f-9341-fa6908cf4f4e" providerId="ADAL" clId="{A2D1445E-A2AB-4452-A649-13BF9A44278A}" dt="2026-08-18T00:29:16.972" v="596"/>
        <pc:sldMkLst>
          <pc:docMk/>
          <pc:sldMk cId="4186579768" sldId="2147471046"/>
        </pc:sldMkLst>
      </pc:sldChg>
      <pc:sldChg chg="add">
        <pc:chgData name="Sue Tape" userId="ffdc5aa1-9e8e-430f-9341-fa6908cf4f4e" providerId="ADAL" clId="{A2D1445E-A2AB-4452-A649-13BF9A44278A}" dt="2026-08-18T00:29:16.972" v="596"/>
        <pc:sldMkLst>
          <pc:docMk/>
          <pc:sldMk cId="997635790" sldId="2147471047"/>
        </pc:sldMkLst>
      </pc:sldChg>
      <pc:sldChg chg="add">
        <pc:chgData name="Sue Tape" userId="ffdc5aa1-9e8e-430f-9341-fa6908cf4f4e" providerId="ADAL" clId="{A2D1445E-A2AB-4452-A649-13BF9A44278A}" dt="2026-08-18T00:35:55.367" v="597"/>
        <pc:sldMkLst>
          <pc:docMk/>
          <pc:sldMk cId="3082106877" sldId="2147471048"/>
        </pc:sldMkLst>
      </pc:sldChg>
      <pc:sldChg chg="add">
        <pc:chgData name="Sue Tape" userId="ffdc5aa1-9e8e-430f-9341-fa6908cf4f4e" providerId="ADAL" clId="{A2D1445E-A2AB-4452-A649-13BF9A44278A}" dt="2026-08-18T00:35:55.367" v="597"/>
        <pc:sldMkLst>
          <pc:docMk/>
          <pc:sldMk cId="2053406609" sldId="2147471049"/>
        </pc:sldMkLst>
      </pc:sldChg>
      <pc:sldChg chg="add">
        <pc:chgData name="Sue Tape" userId="ffdc5aa1-9e8e-430f-9341-fa6908cf4f4e" providerId="ADAL" clId="{A2D1445E-A2AB-4452-A649-13BF9A44278A}" dt="2026-08-18T00:35:55.367" v="597"/>
        <pc:sldMkLst>
          <pc:docMk/>
          <pc:sldMk cId="2130185492" sldId="2147471050"/>
        </pc:sldMkLst>
      </pc:sldChg>
      <pc:sldChg chg="add">
        <pc:chgData name="Sue Tape" userId="ffdc5aa1-9e8e-430f-9341-fa6908cf4f4e" providerId="ADAL" clId="{A2D1445E-A2AB-4452-A649-13BF9A44278A}" dt="2026-08-18T00:35:55.367" v="597"/>
        <pc:sldMkLst>
          <pc:docMk/>
          <pc:sldMk cId="67291010" sldId="2147471051"/>
        </pc:sldMkLst>
      </pc:sldChg>
      <pc:sldChg chg="add">
        <pc:chgData name="Sue Tape" userId="ffdc5aa1-9e8e-430f-9341-fa6908cf4f4e" providerId="ADAL" clId="{A2D1445E-A2AB-4452-A649-13BF9A44278A}" dt="2026-08-18T00:35:55.367" v="597"/>
        <pc:sldMkLst>
          <pc:docMk/>
          <pc:sldMk cId="2145145525" sldId="2147471052"/>
        </pc:sldMkLst>
      </pc:sldChg>
      <pc:sldChg chg="add">
        <pc:chgData name="Sue Tape" userId="ffdc5aa1-9e8e-430f-9341-fa6908cf4f4e" providerId="ADAL" clId="{A2D1445E-A2AB-4452-A649-13BF9A44278A}" dt="2026-08-18T02:21:40.760" v="600"/>
        <pc:sldMkLst>
          <pc:docMk/>
          <pc:sldMk cId="3092096623" sldId="2147471053"/>
        </pc:sldMkLst>
      </pc:sldChg>
      <pc:sldChg chg="delSp add mod">
        <pc:chgData name="Sue Tape" userId="ffdc5aa1-9e8e-430f-9341-fa6908cf4f4e" providerId="ADAL" clId="{A2D1445E-A2AB-4452-A649-13BF9A44278A}" dt="2026-08-18T02:21:52.179" v="601" actId="478"/>
        <pc:sldMkLst>
          <pc:docMk/>
          <pc:sldMk cId="4066157587" sldId="2147471054"/>
        </pc:sldMkLst>
      </pc:sldChg>
      <pc:sldChg chg="add">
        <pc:chgData name="Sue Tape" userId="ffdc5aa1-9e8e-430f-9341-fa6908cf4f4e" providerId="ADAL" clId="{A2D1445E-A2AB-4452-A649-13BF9A44278A}" dt="2026-08-18T02:21:40.760" v="600"/>
        <pc:sldMkLst>
          <pc:docMk/>
          <pc:sldMk cId="321213852" sldId="2147471055"/>
        </pc:sldMkLst>
      </pc:sldChg>
      <pc:sldChg chg="add del">
        <pc:chgData name="Sue Tape" userId="ffdc5aa1-9e8e-430f-9341-fa6908cf4f4e" providerId="ADAL" clId="{A2D1445E-A2AB-4452-A649-13BF9A44278A}" dt="2026-08-18T02:21:40.760" v="600"/>
        <pc:sldMkLst>
          <pc:docMk/>
          <pc:sldMk cId="69188764" sldId="2147471056"/>
        </pc:sldMkLst>
      </pc:sldChg>
      <pc:sldChg chg="add del">
        <pc:chgData name="Sue Tape" userId="ffdc5aa1-9e8e-430f-9341-fa6908cf4f4e" providerId="ADAL" clId="{A2D1445E-A2AB-4452-A649-13BF9A44278A}" dt="2026-08-18T02:21:40.760" v="600"/>
        <pc:sldMkLst>
          <pc:docMk/>
          <pc:sldMk cId="427478335" sldId="2147471057"/>
        </pc:sldMkLst>
      </pc:sldChg>
      <pc:sldChg chg="add">
        <pc:chgData name="Sue Tape" userId="ffdc5aa1-9e8e-430f-9341-fa6908cf4f4e" providerId="ADAL" clId="{A2D1445E-A2AB-4452-A649-13BF9A44278A}" dt="2026-08-18T02:21:40.760" v="600"/>
        <pc:sldMkLst>
          <pc:docMk/>
          <pc:sldMk cId="3669292020" sldId="2147471058"/>
        </pc:sldMkLst>
      </pc:sldChg>
      <pc:sldChg chg="add">
        <pc:chgData name="Sue Tape" userId="ffdc5aa1-9e8e-430f-9341-fa6908cf4f4e" providerId="ADAL" clId="{A2D1445E-A2AB-4452-A649-13BF9A44278A}" dt="2026-08-18T02:21:40.760" v="600"/>
        <pc:sldMkLst>
          <pc:docMk/>
          <pc:sldMk cId="4261653368" sldId="2147471059"/>
        </pc:sldMkLst>
      </pc:sldChg>
      <pc:sldChg chg="add">
        <pc:chgData name="Sue Tape" userId="ffdc5aa1-9e8e-430f-9341-fa6908cf4f4e" providerId="ADAL" clId="{A2D1445E-A2AB-4452-A649-13BF9A44278A}" dt="2026-08-18T02:21:40.760" v="600"/>
        <pc:sldMkLst>
          <pc:docMk/>
          <pc:sldMk cId="121894216" sldId="2147471061"/>
        </pc:sldMkLst>
      </pc:sldChg>
      <pc:sldChg chg="add">
        <pc:chgData name="Sue Tape" userId="ffdc5aa1-9e8e-430f-9341-fa6908cf4f4e" providerId="ADAL" clId="{A2D1445E-A2AB-4452-A649-13BF9A44278A}" dt="2026-08-18T09:13:19.190" v="603"/>
        <pc:sldMkLst>
          <pc:docMk/>
          <pc:sldMk cId="2989387006" sldId="2147471062"/>
        </pc:sldMkLst>
      </pc:sldChg>
      <pc:sldChg chg="add">
        <pc:chgData name="Sue Tape" userId="ffdc5aa1-9e8e-430f-9341-fa6908cf4f4e" providerId="ADAL" clId="{A2D1445E-A2AB-4452-A649-13BF9A44278A}" dt="2026-08-18T09:13:19.190" v="603"/>
        <pc:sldMkLst>
          <pc:docMk/>
          <pc:sldMk cId="1961179493" sldId="2147471063"/>
        </pc:sldMkLst>
      </pc:sldChg>
      <pc:sldChg chg="add">
        <pc:chgData name="Sue Tape" userId="ffdc5aa1-9e8e-430f-9341-fa6908cf4f4e" providerId="ADAL" clId="{A2D1445E-A2AB-4452-A649-13BF9A44278A}" dt="2026-08-18T09:13:19.190" v="603"/>
        <pc:sldMkLst>
          <pc:docMk/>
          <pc:sldMk cId="2141579511" sldId="2147471064"/>
        </pc:sldMkLst>
      </pc:sldChg>
      <pc:sldChg chg="add">
        <pc:chgData name="Sue Tape" userId="ffdc5aa1-9e8e-430f-9341-fa6908cf4f4e" providerId="ADAL" clId="{A2D1445E-A2AB-4452-A649-13BF9A44278A}" dt="2026-08-18T09:13:19.190" v="603"/>
        <pc:sldMkLst>
          <pc:docMk/>
          <pc:sldMk cId="1413553576" sldId="2147471065"/>
        </pc:sldMkLst>
      </pc:sldChg>
      <pc:sldChg chg="add">
        <pc:chgData name="Sue Tape" userId="ffdc5aa1-9e8e-430f-9341-fa6908cf4f4e" providerId="ADAL" clId="{A2D1445E-A2AB-4452-A649-13BF9A44278A}" dt="2026-08-18T09:13:19.190" v="603"/>
        <pc:sldMkLst>
          <pc:docMk/>
          <pc:sldMk cId="628002285" sldId="2147471066"/>
        </pc:sldMkLst>
      </pc:sldChg>
      <pc:sldChg chg="add">
        <pc:chgData name="Sue Tape" userId="ffdc5aa1-9e8e-430f-9341-fa6908cf4f4e" providerId="ADAL" clId="{A2D1445E-A2AB-4452-A649-13BF9A44278A}" dt="2026-08-18T09:13:19.190" v="603"/>
        <pc:sldMkLst>
          <pc:docMk/>
          <pc:sldMk cId="3359038860" sldId="2147471067"/>
        </pc:sldMkLst>
      </pc:sldChg>
      <pc:sldChg chg="modSp add mod">
        <pc:chgData name="Sue Tape" userId="ffdc5aa1-9e8e-430f-9341-fa6908cf4f4e" providerId="ADAL" clId="{A2D1445E-A2AB-4452-A649-13BF9A44278A}" dt="2026-08-18T09:14:42.305" v="616" actId="1036"/>
        <pc:sldMkLst>
          <pc:docMk/>
          <pc:sldMk cId="1097266173" sldId="2147471068"/>
        </pc:sldMkLst>
        <pc:spChg chg="mod">
          <ac:chgData name="Sue Tape" userId="ffdc5aa1-9e8e-430f-9341-fa6908cf4f4e" providerId="ADAL" clId="{A2D1445E-A2AB-4452-A649-13BF9A44278A}" dt="2026-08-18T09:14:42.305" v="616" actId="1036"/>
          <ac:spMkLst>
            <pc:docMk/>
            <pc:sldMk cId="1097266173" sldId="2147471068"/>
            <ac:spMk id="2" creationId="{B6592C10-6FD1-9F94-8C2D-D4FB87E97421}"/>
          </ac:spMkLst>
        </pc:spChg>
        <pc:spChg chg="mod">
          <ac:chgData name="Sue Tape" userId="ffdc5aa1-9e8e-430f-9341-fa6908cf4f4e" providerId="ADAL" clId="{A2D1445E-A2AB-4452-A649-13BF9A44278A}" dt="2026-08-18T09:14:42.305" v="616" actId="1036"/>
          <ac:spMkLst>
            <pc:docMk/>
            <pc:sldMk cId="1097266173" sldId="2147471068"/>
            <ac:spMk id="3" creationId="{D1E833F4-6F4E-F96D-12D3-8A3F9CD8CE45}"/>
          </ac:spMkLst>
        </pc:spChg>
      </pc:sldChg>
      <pc:sldChg chg="add">
        <pc:chgData name="Sue Tape" userId="ffdc5aa1-9e8e-430f-9341-fa6908cf4f4e" providerId="ADAL" clId="{A2D1445E-A2AB-4452-A649-13BF9A44278A}" dt="2026-08-18T09:13:19.190" v="603"/>
        <pc:sldMkLst>
          <pc:docMk/>
          <pc:sldMk cId="801530385" sldId="2147471069"/>
        </pc:sldMkLst>
      </pc:sldChg>
      <pc:sldChg chg="add del">
        <pc:chgData name="Sue Tape" userId="ffdc5aa1-9e8e-430f-9341-fa6908cf4f4e" providerId="ADAL" clId="{A2D1445E-A2AB-4452-A649-13BF9A44278A}" dt="2026-08-20T05:55:07.275" v="650" actId="47"/>
        <pc:sldMkLst>
          <pc:docMk/>
          <pc:sldMk cId="232361143" sldId="2147471070"/>
        </pc:sldMkLst>
      </pc:sldChg>
      <pc:sldChg chg="modSp add mod">
        <pc:chgData name="Sue Tape" userId="ffdc5aa1-9e8e-430f-9341-fa6908cf4f4e" providerId="ADAL" clId="{A2D1445E-A2AB-4452-A649-13BF9A44278A}" dt="2026-08-18T09:24:05.321" v="619" actId="1076"/>
        <pc:sldMkLst>
          <pc:docMk/>
          <pc:sldMk cId="3297424347" sldId="2147471071"/>
        </pc:sldMkLst>
        <pc:spChg chg="mod">
          <ac:chgData name="Sue Tape" userId="ffdc5aa1-9e8e-430f-9341-fa6908cf4f4e" providerId="ADAL" clId="{A2D1445E-A2AB-4452-A649-13BF9A44278A}" dt="2026-08-18T09:24:05.321" v="619" actId="1076"/>
          <ac:spMkLst>
            <pc:docMk/>
            <pc:sldMk cId="3297424347" sldId="2147471071"/>
            <ac:spMk id="2" creationId="{B6058ED3-A6BA-3180-B0A8-8CFCB94B0FB3}"/>
          </ac:spMkLst>
        </pc:spChg>
      </pc:sldChg>
      <pc:sldChg chg="add">
        <pc:chgData name="Sue Tape" userId="ffdc5aa1-9e8e-430f-9341-fa6908cf4f4e" providerId="ADAL" clId="{A2D1445E-A2AB-4452-A649-13BF9A44278A}" dt="2026-08-18T09:23:40.670" v="617"/>
        <pc:sldMkLst>
          <pc:docMk/>
          <pc:sldMk cId="3857936277" sldId="2147471072"/>
        </pc:sldMkLst>
      </pc:sldChg>
      <pc:sldChg chg="add">
        <pc:chgData name="Sue Tape" userId="ffdc5aa1-9e8e-430f-9341-fa6908cf4f4e" providerId="ADAL" clId="{A2D1445E-A2AB-4452-A649-13BF9A44278A}" dt="2026-08-18T09:23:40.670" v="617"/>
        <pc:sldMkLst>
          <pc:docMk/>
          <pc:sldMk cId="361187178" sldId="2147471073"/>
        </pc:sldMkLst>
      </pc:sldChg>
      <pc:sldChg chg="add">
        <pc:chgData name="Sue Tape" userId="ffdc5aa1-9e8e-430f-9341-fa6908cf4f4e" providerId="ADAL" clId="{A2D1445E-A2AB-4452-A649-13BF9A44278A}" dt="2026-08-18T09:23:40.670" v="617"/>
        <pc:sldMkLst>
          <pc:docMk/>
          <pc:sldMk cId="357716121" sldId="2147471074"/>
        </pc:sldMkLst>
      </pc:sldChg>
      <pc:sldChg chg="add">
        <pc:chgData name="Sue Tape" userId="ffdc5aa1-9e8e-430f-9341-fa6908cf4f4e" providerId="ADAL" clId="{A2D1445E-A2AB-4452-A649-13BF9A44278A}" dt="2026-08-18T09:23:40.670" v="617"/>
        <pc:sldMkLst>
          <pc:docMk/>
          <pc:sldMk cId="3134720480" sldId="2147471075"/>
        </pc:sldMkLst>
      </pc:sldChg>
      <pc:sldChg chg="modSp add mod">
        <pc:chgData name="Sue Tape" userId="ffdc5aa1-9e8e-430f-9341-fa6908cf4f4e" providerId="ADAL" clId="{A2D1445E-A2AB-4452-A649-13BF9A44278A}" dt="2026-08-18T09:24:18.553" v="629" actId="1036"/>
        <pc:sldMkLst>
          <pc:docMk/>
          <pc:sldMk cId="806361002" sldId="2147471076"/>
        </pc:sldMkLst>
        <pc:spChg chg="mod">
          <ac:chgData name="Sue Tape" userId="ffdc5aa1-9e8e-430f-9341-fa6908cf4f4e" providerId="ADAL" clId="{A2D1445E-A2AB-4452-A649-13BF9A44278A}" dt="2026-08-18T09:24:18.553" v="629" actId="1036"/>
          <ac:spMkLst>
            <pc:docMk/>
            <pc:sldMk cId="806361002" sldId="2147471076"/>
            <ac:spMk id="2" creationId="{F32E40DD-CBA9-5F90-4148-3AA4824CCAB6}"/>
          </ac:spMkLst>
        </pc:spChg>
      </pc:sldChg>
      <pc:sldChg chg="add">
        <pc:chgData name="Sue Tape" userId="ffdc5aa1-9e8e-430f-9341-fa6908cf4f4e" providerId="ADAL" clId="{A2D1445E-A2AB-4452-A649-13BF9A44278A}" dt="2026-08-18T09:23:40.670" v="617"/>
        <pc:sldMkLst>
          <pc:docMk/>
          <pc:sldMk cId="2215126762" sldId="2147471077"/>
        </pc:sldMkLst>
      </pc:sldChg>
      <pc:sldChg chg="add">
        <pc:chgData name="Sue Tape" userId="ffdc5aa1-9e8e-430f-9341-fa6908cf4f4e" providerId="ADAL" clId="{A2D1445E-A2AB-4452-A649-13BF9A44278A}" dt="2026-08-18T09:31:25.711" v="631"/>
        <pc:sldMkLst>
          <pc:docMk/>
          <pc:sldMk cId="510562685" sldId="2147471078"/>
        </pc:sldMkLst>
      </pc:sldChg>
      <pc:sldChg chg="add">
        <pc:chgData name="Sue Tape" userId="ffdc5aa1-9e8e-430f-9341-fa6908cf4f4e" providerId="ADAL" clId="{A2D1445E-A2AB-4452-A649-13BF9A44278A}" dt="2026-08-18T09:31:25.711" v="631"/>
        <pc:sldMkLst>
          <pc:docMk/>
          <pc:sldMk cId="3504170019" sldId="2147471079"/>
        </pc:sldMkLst>
      </pc:sldChg>
      <pc:sldChg chg="add">
        <pc:chgData name="Sue Tape" userId="ffdc5aa1-9e8e-430f-9341-fa6908cf4f4e" providerId="ADAL" clId="{A2D1445E-A2AB-4452-A649-13BF9A44278A}" dt="2026-08-18T09:31:25.711" v="631"/>
        <pc:sldMkLst>
          <pc:docMk/>
          <pc:sldMk cId="4288552170" sldId="2147471080"/>
        </pc:sldMkLst>
      </pc:sldChg>
      <pc:sldChg chg="add">
        <pc:chgData name="Sue Tape" userId="ffdc5aa1-9e8e-430f-9341-fa6908cf4f4e" providerId="ADAL" clId="{A2D1445E-A2AB-4452-A649-13BF9A44278A}" dt="2026-08-18T09:31:25.711" v="631"/>
        <pc:sldMkLst>
          <pc:docMk/>
          <pc:sldMk cId="3336462153" sldId="2147471081"/>
        </pc:sldMkLst>
      </pc:sldChg>
      <pc:sldChg chg="add">
        <pc:chgData name="Sue Tape" userId="ffdc5aa1-9e8e-430f-9341-fa6908cf4f4e" providerId="ADAL" clId="{A2D1445E-A2AB-4452-A649-13BF9A44278A}" dt="2026-08-18T09:31:25.711" v="631"/>
        <pc:sldMkLst>
          <pc:docMk/>
          <pc:sldMk cId="3946094673" sldId="2147471082"/>
        </pc:sldMkLst>
      </pc:sldChg>
      <pc:sldChg chg="add">
        <pc:chgData name="Sue Tape" userId="ffdc5aa1-9e8e-430f-9341-fa6908cf4f4e" providerId="ADAL" clId="{A2D1445E-A2AB-4452-A649-13BF9A44278A}" dt="2026-08-18T09:31:25.711" v="631"/>
        <pc:sldMkLst>
          <pc:docMk/>
          <pc:sldMk cId="451308341" sldId="2147471083"/>
        </pc:sldMkLst>
      </pc:sldChg>
      <pc:sldChg chg="add">
        <pc:chgData name="Sue Tape" userId="ffdc5aa1-9e8e-430f-9341-fa6908cf4f4e" providerId="ADAL" clId="{A2D1445E-A2AB-4452-A649-13BF9A44278A}" dt="2026-08-18T09:31:25.711" v="631"/>
        <pc:sldMkLst>
          <pc:docMk/>
          <pc:sldMk cId="2235877395" sldId="2147471085"/>
        </pc:sldMkLst>
      </pc:sldChg>
      <pc:sldChg chg="add del">
        <pc:chgData name="Sue Tape" userId="ffdc5aa1-9e8e-430f-9341-fa6908cf4f4e" providerId="ADAL" clId="{A2D1445E-A2AB-4452-A649-13BF9A44278A}" dt="2026-08-20T06:02:30.347" v="781" actId="47"/>
        <pc:sldMkLst>
          <pc:docMk/>
          <pc:sldMk cId="743711678" sldId="2147471086"/>
        </pc:sldMkLst>
      </pc:sldChg>
      <pc:sldChg chg="add del">
        <pc:chgData name="Sue Tape" userId="ffdc5aa1-9e8e-430f-9341-fa6908cf4f4e" providerId="ADAL" clId="{A2D1445E-A2AB-4452-A649-13BF9A44278A}" dt="2026-08-19T23:03:47.777" v="635" actId="47"/>
        <pc:sldMkLst>
          <pc:docMk/>
          <pc:sldMk cId="4139477605" sldId="2147471087"/>
        </pc:sldMkLst>
      </pc:sldChg>
      <pc:sldChg chg="add ord">
        <pc:chgData name="Sue Tape" userId="ffdc5aa1-9e8e-430f-9341-fa6908cf4f4e" providerId="ADAL" clId="{A2D1445E-A2AB-4452-A649-13BF9A44278A}" dt="2026-08-19T23:04:02.819" v="639"/>
        <pc:sldMkLst>
          <pc:docMk/>
          <pc:sldMk cId="4042773442" sldId="2147471088"/>
        </pc:sldMkLst>
      </pc:sldChg>
      <pc:sldChg chg="add">
        <pc:chgData name="Sue Tape" userId="ffdc5aa1-9e8e-430f-9341-fa6908cf4f4e" providerId="ADAL" clId="{A2D1445E-A2AB-4452-A649-13BF9A44278A}" dt="2026-08-19T23:03:36.518" v="633"/>
        <pc:sldMkLst>
          <pc:docMk/>
          <pc:sldMk cId="228881404" sldId="2147471089"/>
        </pc:sldMkLst>
      </pc:sldChg>
      <pc:sldChg chg="add">
        <pc:chgData name="Sue Tape" userId="ffdc5aa1-9e8e-430f-9341-fa6908cf4f4e" providerId="ADAL" clId="{A2D1445E-A2AB-4452-A649-13BF9A44278A}" dt="2026-08-19T23:03:36.518" v="633"/>
        <pc:sldMkLst>
          <pc:docMk/>
          <pc:sldMk cId="657066817" sldId="2147471090"/>
        </pc:sldMkLst>
      </pc:sldChg>
      <pc:sldChg chg="add">
        <pc:chgData name="Sue Tape" userId="ffdc5aa1-9e8e-430f-9341-fa6908cf4f4e" providerId="ADAL" clId="{A2D1445E-A2AB-4452-A649-13BF9A44278A}" dt="2026-08-19T23:03:36.518" v="633"/>
        <pc:sldMkLst>
          <pc:docMk/>
          <pc:sldMk cId="1148748295" sldId="2147471091"/>
        </pc:sldMkLst>
      </pc:sldChg>
      <pc:sldChg chg="add">
        <pc:chgData name="Sue Tape" userId="ffdc5aa1-9e8e-430f-9341-fa6908cf4f4e" providerId="ADAL" clId="{A2D1445E-A2AB-4452-A649-13BF9A44278A}" dt="2026-08-19T23:03:36.518" v="633"/>
        <pc:sldMkLst>
          <pc:docMk/>
          <pc:sldMk cId="1218392897" sldId="2147471092"/>
        </pc:sldMkLst>
      </pc:sldChg>
      <pc:sldChg chg="add">
        <pc:chgData name="Sue Tape" userId="ffdc5aa1-9e8e-430f-9341-fa6908cf4f4e" providerId="ADAL" clId="{A2D1445E-A2AB-4452-A649-13BF9A44278A}" dt="2026-08-19T23:03:36.518" v="633"/>
        <pc:sldMkLst>
          <pc:docMk/>
          <pc:sldMk cId="676705171" sldId="2147471093"/>
        </pc:sldMkLst>
      </pc:sldChg>
      <pc:sldChg chg="add del">
        <pc:chgData name="Sue Tape" userId="ffdc5aa1-9e8e-430f-9341-fa6908cf4f4e" providerId="ADAL" clId="{A2D1445E-A2AB-4452-A649-13BF9A44278A}" dt="2026-08-19T23:03:40.529" v="634" actId="47"/>
        <pc:sldMkLst>
          <pc:docMk/>
          <pc:sldMk cId="3541293378" sldId="2147471094"/>
        </pc:sldMkLst>
      </pc:sldChg>
      <pc:sldChg chg="addSp modSp add">
        <pc:chgData name="Sue Tape" userId="ffdc5aa1-9e8e-430f-9341-fa6908cf4f4e" providerId="ADAL" clId="{A2D1445E-A2AB-4452-A649-13BF9A44278A}" dt="2026-08-20T06:02:48.812" v="783"/>
        <pc:sldMkLst>
          <pc:docMk/>
          <pc:sldMk cId="3238013916" sldId="2147471095"/>
        </pc:sldMkLst>
        <pc:spChg chg="add mod">
          <ac:chgData name="Sue Tape" userId="ffdc5aa1-9e8e-430f-9341-fa6908cf4f4e" providerId="ADAL" clId="{A2D1445E-A2AB-4452-A649-13BF9A44278A}" dt="2026-08-20T06:02:48.812" v="783"/>
          <ac:spMkLst>
            <pc:docMk/>
            <pc:sldMk cId="3238013916" sldId="2147471095"/>
            <ac:spMk id="3" creationId="{49CBFC0A-DBD2-8873-EAE2-4F5486276F73}"/>
          </ac:spMkLst>
        </pc:spChg>
      </pc:sldChg>
      <pc:sldChg chg="addSp delSp modSp add mod modClrScheme chgLayout">
        <pc:chgData name="Sue Tape" userId="ffdc5aa1-9e8e-430f-9341-fa6908cf4f4e" providerId="ADAL" clId="{A2D1445E-A2AB-4452-A649-13BF9A44278A}" dt="2026-08-20T06:00:19.328" v="742" actId="14100"/>
        <pc:sldMkLst>
          <pc:docMk/>
          <pc:sldMk cId="3766704424" sldId="2147471096"/>
        </pc:sldMkLst>
        <pc:spChg chg="del">
          <ac:chgData name="Sue Tape" userId="ffdc5aa1-9e8e-430f-9341-fa6908cf4f4e" providerId="ADAL" clId="{A2D1445E-A2AB-4452-A649-13BF9A44278A}" dt="2026-08-20T05:56:58.220" v="703" actId="478"/>
          <ac:spMkLst>
            <pc:docMk/>
            <pc:sldMk cId="3766704424" sldId="2147471096"/>
            <ac:spMk id="2" creationId="{46699A37-E927-4DF2-C04D-DA181E19B9C8}"/>
          </ac:spMkLst>
        </pc:spChg>
        <pc:spChg chg="add mod">
          <ac:chgData name="Sue Tape" userId="ffdc5aa1-9e8e-430f-9341-fa6908cf4f4e" providerId="ADAL" clId="{A2D1445E-A2AB-4452-A649-13BF9A44278A}" dt="2026-08-20T05:58:28.295" v="723" actId="1076"/>
          <ac:spMkLst>
            <pc:docMk/>
            <pc:sldMk cId="3766704424" sldId="2147471096"/>
            <ac:spMk id="10" creationId="{E765B2FE-C15F-5D1A-5F46-55C74086EDF7}"/>
          </ac:spMkLst>
        </pc:spChg>
        <pc:spChg chg="add del">
          <ac:chgData name="Sue Tape" userId="ffdc5aa1-9e8e-430f-9341-fa6908cf4f4e" providerId="ADAL" clId="{A2D1445E-A2AB-4452-A649-13BF9A44278A}" dt="2026-08-20T05:58:45.275" v="725" actId="478"/>
          <ac:spMkLst>
            <pc:docMk/>
            <pc:sldMk cId="3766704424" sldId="2147471096"/>
            <ac:spMk id="12" creationId="{5C62EA5E-4D37-D3A3-7CCB-823C8301925C}"/>
          </ac:spMkLst>
        </pc:spChg>
        <pc:spChg chg="add mod">
          <ac:chgData name="Sue Tape" userId="ffdc5aa1-9e8e-430f-9341-fa6908cf4f4e" providerId="ADAL" clId="{A2D1445E-A2AB-4452-A649-13BF9A44278A}" dt="2026-08-20T05:59:13.322" v="730" actId="1076"/>
          <ac:spMkLst>
            <pc:docMk/>
            <pc:sldMk cId="3766704424" sldId="2147471096"/>
            <ac:spMk id="14" creationId="{AE81F9D6-B4D8-A4C0-D628-8E1385B77382}"/>
          </ac:spMkLst>
        </pc:spChg>
        <pc:grpChg chg="add del mod">
          <ac:chgData name="Sue Tape" userId="ffdc5aa1-9e8e-430f-9341-fa6908cf4f4e" providerId="ADAL" clId="{A2D1445E-A2AB-4452-A649-13BF9A44278A}" dt="2026-08-20T05:57:18.356" v="708" actId="165"/>
          <ac:grpSpMkLst>
            <pc:docMk/>
            <pc:sldMk cId="3766704424" sldId="2147471096"/>
            <ac:grpSpMk id="5" creationId="{895816BA-89A2-9B9E-8D04-B677252D8DE0}"/>
          </ac:grpSpMkLst>
        </pc:grpChg>
        <pc:picChg chg="add mod">
          <ac:chgData name="Sue Tape" userId="ffdc5aa1-9e8e-430f-9341-fa6908cf4f4e" providerId="ADAL" clId="{A2D1445E-A2AB-4452-A649-13BF9A44278A}" dt="2026-08-20T05:58:02.389" v="717" actId="1076"/>
          <ac:picMkLst>
            <pc:docMk/>
            <pc:sldMk cId="3766704424" sldId="2147471096"/>
            <ac:picMk id="3" creationId="{B0964BEF-8003-2BB1-2BE4-7C8626F5AC02}"/>
          </ac:picMkLst>
        </pc:picChg>
        <pc:picChg chg="del">
          <ac:chgData name="Sue Tape" userId="ffdc5aa1-9e8e-430f-9341-fa6908cf4f4e" providerId="ADAL" clId="{A2D1445E-A2AB-4452-A649-13BF9A44278A}" dt="2026-08-20T05:57:57.658" v="716" actId="478"/>
          <ac:picMkLst>
            <pc:docMk/>
            <pc:sldMk cId="3766704424" sldId="2147471096"/>
            <ac:picMk id="4" creationId="{480A8C22-17C7-BAFA-8E40-2F36F6A7189A}"/>
          </ac:picMkLst>
        </pc:picChg>
        <pc:picChg chg="mod topLvl">
          <ac:chgData name="Sue Tape" userId="ffdc5aa1-9e8e-430f-9341-fa6908cf4f4e" providerId="ADAL" clId="{A2D1445E-A2AB-4452-A649-13BF9A44278A}" dt="2026-08-20T05:59:34.741" v="735" actId="1076"/>
          <ac:picMkLst>
            <pc:docMk/>
            <pc:sldMk cId="3766704424" sldId="2147471096"/>
            <ac:picMk id="6" creationId="{0101507F-5B7F-2F87-9687-62BAE76ED557}"/>
          </ac:picMkLst>
        </pc:picChg>
        <pc:picChg chg="mod topLvl">
          <ac:chgData name="Sue Tape" userId="ffdc5aa1-9e8e-430f-9341-fa6908cf4f4e" providerId="ADAL" clId="{A2D1445E-A2AB-4452-A649-13BF9A44278A}" dt="2026-08-20T05:59:23.705" v="733" actId="14100"/>
          <ac:picMkLst>
            <pc:docMk/>
            <pc:sldMk cId="3766704424" sldId="2147471096"/>
            <ac:picMk id="7" creationId="{9BAE36B7-314F-34FF-8EDF-998EA3B9C39A}"/>
          </ac:picMkLst>
        </pc:picChg>
        <pc:cxnChg chg="add mod">
          <ac:chgData name="Sue Tape" userId="ffdc5aa1-9e8e-430f-9341-fa6908cf4f4e" providerId="ADAL" clId="{A2D1445E-A2AB-4452-A649-13BF9A44278A}" dt="2026-08-20T06:00:04.619" v="739" actId="692"/>
          <ac:cxnSpMkLst>
            <pc:docMk/>
            <pc:sldMk cId="3766704424" sldId="2147471096"/>
            <ac:cxnSpMk id="8" creationId="{3C302C63-DD9F-0038-3FD2-23010276A386}"/>
          </ac:cxnSpMkLst>
        </pc:cxnChg>
        <pc:cxnChg chg="add del mod">
          <ac:chgData name="Sue Tape" userId="ffdc5aa1-9e8e-430f-9341-fa6908cf4f4e" providerId="ADAL" clId="{A2D1445E-A2AB-4452-A649-13BF9A44278A}" dt="2026-08-20T05:59:47.242" v="738" actId="478"/>
          <ac:cxnSpMkLst>
            <pc:docMk/>
            <pc:sldMk cId="3766704424" sldId="2147471096"/>
            <ac:cxnSpMk id="9" creationId="{264803CC-D7FC-C137-F254-4B0BC0C446D3}"/>
          </ac:cxnSpMkLst>
        </pc:cxnChg>
        <pc:cxnChg chg="add mod">
          <ac:chgData name="Sue Tape" userId="ffdc5aa1-9e8e-430f-9341-fa6908cf4f4e" providerId="ADAL" clId="{A2D1445E-A2AB-4452-A649-13BF9A44278A}" dt="2026-08-20T06:00:19.328" v="742" actId="14100"/>
          <ac:cxnSpMkLst>
            <pc:docMk/>
            <pc:sldMk cId="3766704424" sldId="2147471096"/>
            <ac:cxnSpMk id="17" creationId="{620F04C3-E66B-9F08-6FAF-AEDE1E0BC804}"/>
          </ac:cxnSpMkLst>
        </pc:cxnChg>
      </pc:sldChg>
      <pc:sldChg chg="modSp add mod">
        <pc:chgData name="Sue Tape" userId="ffdc5aa1-9e8e-430f-9341-fa6908cf4f4e" providerId="ADAL" clId="{A2D1445E-A2AB-4452-A649-13BF9A44278A}" dt="2026-08-20T06:00:55.467" v="750" actId="6549"/>
        <pc:sldMkLst>
          <pc:docMk/>
          <pc:sldMk cId="3282891743" sldId="2147471097"/>
        </pc:sldMkLst>
        <pc:spChg chg="mod">
          <ac:chgData name="Sue Tape" userId="ffdc5aa1-9e8e-430f-9341-fa6908cf4f4e" providerId="ADAL" clId="{A2D1445E-A2AB-4452-A649-13BF9A44278A}" dt="2026-08-20T06:00:55.467" v="750" actId="6549"/>
          <ac:spMkLst>
            <pc:docMk/>
            <pc:sldMk cId="3282891743" sldId="2147471097"/>
            <ac:spMk id="2" creationId="{0D3FD6C8-040B-03EB-BF20-99166F782EAF}"/>
          </ac:spMkLst>
        </pc:spChg>
      </pc:sldChg>
      <pc:sldChg chg="add">
        <pc:chgData name="Sue Tape" userId="ffdc5aa1-9e8e-430f-9341-fa6908cf4f4e" providerId="ADAL" clId="{A2D1445E-A2AB-4452-A649-13BF9A44278A}" dt="2026-08-20T06:03:00.103" v="784"/>
        <pc:sldMkLst>
          <pc:docMk/>
          <pc:sldMk cId="814517873" sldId="2147471098"/>
        </pc:sldMkLst>
      </pc:sldChg>
      <pc:sldChg chg="add">
        <pc:chgData name="Sue Tape" userId="ffdc5aa1-9e8e-430f-9341-fa6908cf4f4e" providerId="ADAL" clId="{A2D1445E-A2AB-4452-A649-13BF9A44278A}" dt="2026-08-20T06:04:10.199" v="839"/>
        <pc:sldMkLst>
          <pc:docMk/>
          <pc:sldMk cId="1183207586" sldId="2147471099"/>
        </pc:sldMkLst>
      </pc:sldChg>
      <pc:sldChg chg="addSp delSp modSp new del mod chgLayout">
        <pc:chgData name="Sue Tape" userId="ffdc5aa1-9e8e-430f-9341-fa6908cf4f4e" providerId="ADAL" clId="{A2D1445E-A2AB-4452-A649-13BF9A44278A}" dt="2026-08-20T06:12:28.280" v="882" actId="47"/>
        <pc:sldMkLst>
          <pc:docMk/>
          <pc:sldMk cId="2283749847" sldId="2147471100"/>
        </pc:sldMkLst>
        <pc:spChg chg="mod ord">
          <ac:chgData name="Sue Tape" userId="ffdc5aa1-9e8e-430f-9341-fa6908cf4f4e" providerId="ADAL" clId="{A2D1445E-A2AB-4452-A649-13BF9A44278A}" dt="2026-08-20T06:12:23.421" v="881" actId="700"/>
          <ac:spMkLst>
            <pc:docMk/>
            <pc:sldMk cId="2283749847" sldId="2147471100"/>
            <ac:spMk id="2" creationId="{FB79D963-55D0-8398-5130-897027A2C6A7}"/>
          </ac:spMkLst>
        </pc:spChg>
        <pc:spChg chg="del">
          <ac:chgData name="Sue Tape" userId="ffdc5aa1-9e8e-430f-9341-fa6908cf4f4e" providerId="ADAL" clId="{A2D1445E-A2AB-4452-A649-13BF9A44278A}" dt="2026-08-20T06:05:46.011" v="842" actId="478"/>
          <ac:spMkLst>
            <pc:docMk/>
            <pc:sldMk cId="2283749847" sldId="2147471100"/>
            <ac:spMk id="3" creationId="{35091508-A819-7323-7C5B-BD0FBB47FD88}"/>
          </ac:spMkLst>
        </pc:spChg>
        <pc:spChg chg="add mod ord">
          <ac:chgData name="Sue Tape" userId="ffdc5aa1-9e8e-430f-9341-fa6908cf4f4e" providerId="ADAL" clId="{A2D1445E-A2AB-4452-A649-13BF9A44278A}" dt="2026-08-20T06:12:23.421" v="881" actId="700"/>
          <ac:spMkLst>
            <pc:docMk/>
            <pc:sldMk cId="2283749847" sldId="2147471100"/>
            <ac:spMk id="4" creationId="{07170A7E-3113-64BF-E766-B3F7FCB2CB64}"/>
          </ac:spMkLst>
        </pc:spChg>
      </pc:sldChg>
      <pc:sldChg chg="addSp modSp add mod chgLayout">
        <pc:chgData name="Sue Tape" userId="ffdc5aa1-9e8e-430f-9341-fa6908cf4f4e" providerId="ADAL" clId="{A2D1445E-A2AB-4452-A649-13BF9A44278A}" dt="2026-08-20T06:10:26.662" v="865" actId="27636"/>
        <pc:sldMkLst>
          <pc:docMk/>
          <pc:sldMk cId="4077100296" sldId="2147471101"/>
        </pc:sldMkLst>
        <pc:spChg chg="mod ord">
          <ac:chgData name="Sue Tape" userId="ffdc5aa1-9e8e-430f-9341-fa6908cf4f4e" providerId="ADAL" clId="{A2D1445E-A2AB-4452-A649-13BF9A44278A}" dt="2026-08-20T06:10:20.815" v="863" actId="1076"/>
          <ac:spMkLst>
            <pc:docMk/>
            <pc:sldMk cId="4077100296" sldId="2147471101"/>
            <ac:spMk id="2" creationId="{06BBE15C-5C21-138C-93F0-B7BEB162D966}"/>
          </ac:spMkLst>
        </pc:spChg>
        <pc:spChg chg="add mod ord">
          <ac:chgData name="Sue Tape" userId="ffdc5aa1-9e8e-430f-9341-fa6908cf4f4e" providerId="ADAL" clId="{A2D1445E-A2AB-4452-A649-13BF9A44278A}" dt="2026-08-20T06:10:26.662" v="865" actId="27636"/>
          <ac:spMkLst>
            <pc:docMk/>
            <pc:sldMk cId="4077100296" sldId="2147471101"/>
            <ac:spMk id="3" creationId="{BDDDB9A0-00D0-17BA-641F-01D69957A80E}"/>
          </ac:spMkLst>
        </pc:spChg>
      </pc:sldChg>
      <pc:sldChg chg="modSp add mod">
        <pc:chgData name="Sue Tape" userId="ffdc5aa1-9e8e-430f-9341-fa6908cf4f4e" providerId="ADAL" clId="{A2D1445E-A2AB-4452-A649-13BF9A44278A}" dt="2026-08-20T06:12:01.461" v="880" actId="27636"/>
        <pc:sldMkLst>
          <pc:docMk/>
          <pc:sldMk cId="1565335676" sldId="2147471102"/>
        </pc:sldMkLst>
        <pc:spChg chg="mod">
          <ac:chgData name="Sue Tape" userId="ffdc5aa1-9e8e-430f-9341-fa6908cf4f4e" providerId="ADAL" clId="{A2D1445E-A2AB-4452-A649-13BF9A44278A}" dt="2026-08-20T06:11:48.206" v="874" actId="20577"/>
          <ac:spMkLst>
            <pc:docMk/>
            <pc:sldMk cId="1565335676" sldId="2147471102"/>
            <ac:spMk id="2" creationId="{6A9E8EC3-710C-0DA2-8FB3-CF5EE9964A96}"/>
          </ac:spMkLst>
        </pc:spChg>
        <pc:spChg chg="mod">
          <ac:chgData name="Sue Tape" userId="ffdc5aa1-9e8e-430f-9341-fa6908cf4f4e" providerId="ADAL" clId="{A2D1445E-A2AB-4452-A649-13BF9A44278A}" dt="2026-08-20T06:12:01.461" v="880" actId="27636"/>
          <ac:spMkLst>
            <pc:docMk/>
            <pc:sldMk cId="1565335676" sldId="2147471102"/>
            <ac:spMk id="3" creationId="{3867B3AE-929F-57FC-1507-CF4F6E4D55D6}"/>
          </ac:spMkLst>
        </pc:spChg>
      </pc:sldChg>
      <pc:sldChg chg="addSp modSp add del mod chgLayout">
        <pc:chgData name="Sue Tape" userId="ffdc5aa1-9e8e-430f-9341-fa6908cf4f4e" providerId="ADAL" clId="{A2D1445E-A2AB-4452-A649-13BF9A44278A}" dt="2026-08-20T06:10:52.616" v="866" actId="47"/>
        <pc:sldMkLst>
          <pc:docMk/>
          <pc:sldMk cId="2896520746" sldId="2147471102"/>
        </pc:sldMkLst>
        <pc:spChg chg="mod ord">
          <ac:chgData name="Sue Tape" userId="ffdc5aa1-9e8e-430f-9341-fa6908cf4f4e" providerId="ADAL" clId="{A2D1445E-A2AB-4452-A649-13BF9A44278A}" dt="2026-08-20T06:08:01.455" v="849" actId="700"/>
          <ac:spMkLst>
            <pc:docMk/>
            <pc:sldMk cId="2896520746" sldId="2147471102"/>
            <ac:spMk id="2" creationId="{ECD14B98-C567-F21A-B64F-F351DADF09A7}"/>
          </ac:spMkLst>
        </pc:spChg>
        <pc:spChg chg="add mod ord">
          <ac:chgData name="Sue Tape" userId="ffdc5aa1-9e8e-430f-9341-fa6908cf4f4e" providerId="ADAL" clId="{A2D1445E-A2AB-4452-A649-13BF9A44278A}" dt="2026-08-20T06:08:12.370" v="854" actId="1076"/>
          <ac:spMkLst>
            <pc:docMk/>
            <pc:sldMk cId="2896520746" sldId="2147471102"/>
            <ac:spMk id="3" creationId="{7A7E4ABF-AD49-2138-4453-0A3DA0358C26}"/>
          </ac:spMkLst>
        </pc:spChg>
      </pc:sldChg>
      <pc:sldChg chg="modSp add mod">
        <pc:chgData name="Sue Tape" userId="ffdc5aa1-9e8e-430f-9341-fa6908cf4f4e" providerId="ADAL" clId="{A2D1445E-A2AB-4452-A649-13BF9A44278A}" dt="2026-08-20T06:13:55.873" v="892" actId="27636"/>
        <pc:sldMkLst>
          <pc:docMk/>
          <pc:sldMk cId="3877631250" sldId="2147471103"/>
        </pc:sldMkLst>
        <pc:spChg chg="mod">
          <ac:chgData name="Sue Tape" userId="ffdc5aa1-9e8e-430f-9341-fa6908cf4f4e" providerId="ADAL" clId="{A2D1445E-A2AB-4452-A649-13BF9A44278A}" dt="2026-08-20T06:13:21.498" v="886" actId="27636"/>
          <ac:spMkLst>
            <pc:docMk/>
            <pc:sldMk cId="3877631250" sldId="2147471103"/>
            <ac:spMk id="2" creationId="{B293046D-2585-9377-73BD-5942E9986996}"/>
          </ac:spMkLst>
        </pc:spChg>
        <pc:spChg chg="mod">
          <ac:chgData name="Sue Tape" userId="ffdc5aa1-9e8e-430f-9341-fa6908cf4f4e" providerId="ADAL" clId="{A2D1445E-A2AB-4452-A649-13BF9A44278A}" dt="2026-08-20T06:13:55.873" v="892" actId="27636"/>
          <ac:spMkLst>
            <pc:docMk/>
            <pc:sldMk cId="3877631250" sldId="2147471103"/>
            <ac:spMk id="3" creationId="{A7E29CB9-EAF5-CA79-BB80-418832992473}"/>
          </ac:spMkLst>
        </pc:spChg>
      </pc:sldChg>
      <pc:sldMasterChg chg="delSldLayout">
        <pc:chgData name="Sue Tape" userId="ffdc5aa1-9e8e-430f-9341-fa6908cf4f4e" providerId="ADAL" clId="{A2D1445E-A2AB-4452-A649-13BF9A44278A}" dt="2026-08-20T06:00:51.084" v="747" actId="47"/>
        <pc:sldMasterMkLst>
          <pc:docMk/>
          <pc:sldMasterMk cId="357596334" sldId="2147483690"/>
        </pc:sldMasterMkLst>
        <pc:sldLayoutChg chg="del">
          <pc:chgData name="Sue Tape" userId="ffdc5aa1-9e8e-430f-9341-fa6908cf4f4e" providerId="ADAL" clId="{A2D1445E-A2AB-4452-A649-13BF9A44278A}" dt="2026-08-20T06:00:51.084" v="747" actId="47"/>
          <pc:sldLayoutMkLst>
            <pc:docMk/>
            <pc:sldMasterMk cId="357596334" sldId="2147483690"/>
            <pc:sldLayoutMk cId="3669309212" sldId="214748370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05F354-4EF5-474A-A85D-F29ABFDEE079}"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AU"/>
        </a:p>
      </dgm:t>
    </dgm:pt>
    <dgm:pt modelId="{B2E0E94D-4886-406E-A0AF-9655B95EA201}">
      <dgm:prSet phldrT="[Text]" custT="1"/>
      <dgm:spPr>
        <a:solidFill>
          <a:srgbClr val="E57700"/>
        </a:solidFill>
      </dgm:spPr>
      <dgm:t>
        <a:bodyPr/>
        <a:lstStyle/>
        <a:p>
          <a:r>
            <a:rPr lang="en-AU" sz="1400" b="1"/>
            <a:t>Existing evidence</a:t>
          </a:r>
        </a:p>
      </dgm:t>
    </dgm:pt>
    <dgm:pt modelId="{AA14B8C9-7B9C-4F66-AC90-B979C95AA3F8}" type="parTrans" cxnId="{ABB8FFC6-0F10-43FF-AD78-9D663253E74E}">
      <dgm:prSet/>
      <dgm:spPr/>
      <dgm:t>
        <a:bodyPr/>
        <a:lstStyle/>
        <a:p>
          <a:endParaRPr lang="en-AU" sz="1400" b="1"/>
        </a:p>
      </dgm:t>
    </dgm:pt>
    <dgm:pt modelId="{9C5EDFFF-C1CD-4B19-A1DC-A4D5F8729F2F}" type="sibTrans" cxnId="{ABB8FFC6-0F10-43FF-AD78-9D663253E74E}">
      <dgm:prSet custT="1"/>
      <dgm:spPr>
        <a:solidFill>
          <a:srgbClr val="E57700"/>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endParaRPr lang="en-AU" sz="1400" b="1" kern="1200">
            <a:solidFill>
              <a:prstClr val="white"/>
            </a:solidFill>
            <a:latin typeface="Calibri" panose="020F0502020204030204"/>
            <a:ea typeface="+mn-ea"/>
            <a:cs typeface="+mn-cs"/>
          </a:endParaRPr>
        </a:p>
      </dgm:t>
    </dgm:pt>
    <dgm:pt modelId="{82CF0E61-31CB-4537-987B-2B725432AF43}">
      <dgm:prSet phldrT="[Text]" custT="1"/>
      <dgm:spPr>
        <a:solidFill>
          <a:srgbClr val="4488AB"/>
        </a:solidFill>
      </dgm:spPr>
      <dgm:t>
        <a:bodyPr/>
        <a:lstStyle/>
        <a:p>
          <a:r>
            <a:rPr lang="en-AU" sz="1400" b="1" dirty="0"/>
            <a:t>Recommendations made</a:t>
          </a:r>
        </a:p>
      </dgm:t>
    </dgm:pt>
    <dgm:pt modelId="{592C3101-4262-4CDB-B42D-198AF68DC7FB}" type="parTrans" cxnId="{77459AE9-8C84-483E-89AD-529819DB28DD}">
      <dgm:prSet/>
      <dgm:spPr/>
      <dgm:t>
        <a:bodyPr/>
        <a:lstStyle/>
        <a:p>
          <a:endParaRPr lang="en-AU" sz="1400" b="1"/>
        </a:p>
      </dgm:t>
    </dgm:pt>
    <dgm:pt modelId="{F7E516D8-B887-4CF1-AC13-00ED7A920792}" type="sibTrans" cxnId="{77459AE9-8C84-483E-89AD-529819DB28DD}">
      <dgm:prSet custT="1"/>
      <dgm:spPr>
        <a:solidFill>
          <a:srgbClr val="4488AB"/>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endParaRPr lang="en-AU" sz="1400" b="1" kern="1200">
            <a:solidFill>
              <a:prstClr val="white"/>
            </a:solidFill>
            <a:latin typeface="Calibri" panose="020F0502020204030204"/>
            <a:ea typeface="+mn-ea"/>
            <a:cs typeface="+mn-cs"/>
          </a:endParaRPr>
        </a:p>
      </dgm:t>
    </dgm:pt>
    <dgm:pt modelId="{87077BDE-D109-4081-92B2-8AE84B67D671}">
      <dgm:prSet phldrT="[Text]" custT="1"/>
      <dgm:spPr>
        <a:solidFill>
          <a:srgbClr val="BF4593"/>
        </a:solidFill>
      </dgm:spPr>
      <dgm:t>
        <a:bodyPr/>
        <a:lstStyle/>
        <a:p>
          <a:r>
            <a:rPr lang="en-AU" sz="1400" b="1" dirty="0"/>
            <a:t>Implementation gap</a:t>
          </a:r>
        </a:p>
      </dgm:t>
    </dgm:pt>
    <dgm:pt modelId="{507E802D-F9F9-416B-82AC-388BC7D9DF65}" type="parTrans" cxnId="{5FB33355-5928-45BB-9B46-F66AC38AECAE}">
      <dgm:prSet/>
      <dgm:spPr/>
      <dgm:t>
        <a:bodyPr/>
        <a:lstStyle/>
        <a:p>
          <a:endParaRPr lang="en-AU" sz="1400" b="1"/>
        </a:p>
      </dgm:t>
    </dgm:pt>
    <dgm:pt modelId="{EBBFDA62-A399-4663-BC4D-1A5D4017E8F1}" type="sibTrans" cxnId="{5FB33355-5928-45BB-9B46-F66AC38AECAE}">
      <dgm:prSet custT="1"/>
      <dgm:spPr>
        <a:solidFill>
          <a:srgbClr val="BF4593"/>
        </a:solidFill>
      </dgm:spPr>
      <dgm:t>
        <a:bodyPr/>
        <a:lstStyle/>
        <a:p>
          <a:endParaRPr lang="en-AU" sz="1400" b="1"/>
        </a:p>
      </dgm:t>
    </dgm:pt>
    <dgm:pt modelId="{8E9E9299-4D98-4229-A379-A98797AA299F}">
      <dgm:prSet phldrT="[Text]" custT="1"/>
      <dgm:spPr>
        <a:solidFill>
          <a:srgbClr val="614393"/>
        </a:solidFill>
      </dgm:spPr>
      <dgm:t>
        <a:bodyPr/>
        <a:lstStyle/>
        <a:p>
          <a:r>
            <a:rPr lang="en-AU" sz="1400" b="1"/>
            <a:t>Accountability gap</a:t>
          </a:r>
        </a:p>
      </dgm:t>
    </dgm:pt>
    <dgm:pt modelId="{3A3FD15D-E228-45E3-87DE-A5901903C913}" type="parTrans" cxnId="{95F1D6F5-079B-4969-926A-E9BEF6A3D1A6}">
      <dgm:prSet/>
      <dgm:spPr/>
      <dgm:t>
        <a:bodyPr/>
        <a:lstStyle/>
        <a:p>
          <a:endParaRPr lang="en-AU" sz="1400" b="1"/>
        </a:p>
      </dgm:t>
    </dgm:pt>
    <dgm:pt modelId="{25D11C51-252B-405A-B180-6ECC0A58083F}" type="sibTrans" cxnId="{95F1D6F5-079B-4969-926A-E9BEF6A3D1A6}">
      <dgm:prSet custT="1"/>
      <dgm:spPr>
        <a:solidFill>
          <a:srgbClr val="614393"/>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endParaRPr lang="en-AU" sz="1400" b="1" kern="1200">
            <a:solidFill>
              <a:prstClr val="white"/>
            </a:solidFill>
            <a:latin typeface="Calibri" panose="020F0502020204030204"/>
            <a:ea typeface="+mn-ea"/>
            <a:cs typeface="+mn-cs"/>
          </a:endParaRPr>
        </a:p>
      </dgm:t>
    </dgm:pt>
    <dgm:pt modelId="{7BAB0377-32AA-43CF-A0BE-17AEE9F52869}">
      <dgm:prSet phldrT="[Text]" custT="1"/>
      <dgm:spPr>
        <a:solidFill>
          <a:srgbClr val="CCCCCC"/>
        </a:solidFill>
      </dgm:spPr>
      <dgm:t>
        <a:bodyPr/>
        <a:lstStyle/>
        <a:p>
          <a:r>
            <a:rPr lang="en-AU" sz="1400" b="1" dirty="0">
              <a:solidFill>
                <a:schemeClr val="tx1"/>
              </a:solidFill>
            </a:rPr>
            <a:t>Opportunity for research</a:t>
          </a:r>
        </a:p>
      </dgm:t>
    </dgm:pt>
    <dgm:pt modelId="{869250A5-0D3B-451F-B022-507B008C5BC6}" type="parTrans" cxnId="{8DE020EB-448A-431E-AC1A-92929DA7A301}">
      <dgm:prSet/>
      <dgm:spPr/>
      <dgm:t>
        <a:bodyPr/>
        <a:lstStyle/>
        <a:p>
          <a:endParaRPr lang="en-AU" sz="1400" b="1"/>
        </a:p>
      </dgm:t>
    </dgm:pt>
    <dgm:pt modelId="{E611435F-F4BB-4CB1-9A9D-E589883686EF}" type="sibTrans" cxnId="{8DE020EB-448A-431E-AC1A-92929DA7A301}">
      <dgm:prSet custT="1"/>
      <dgm:spPr/>
      <dgm:t>
        <a:bodyPr/>
        <a:lstStyle/>
        <a:p>
          <a:endParaRPr lang="en-AU" sz="1400" b="1"/>
        </a:p>
      </dgm:t>
    </dgm:pt>
    <dgm:pt modelId="{130BD83D-5A67-4413-83B9-8CB40673E720}" type="pres">
      <dgm:prSet presAssocID="{B305F354-4EF5-474A-A85D-F29ABFDEE079}" presName="diagram" presStyleCnt="0">
        <dgm:presLayoutVars>
          <dgm:dir/>
          <dgm:resizeHandles/>
        </dgm:presLayoutVars>
      </dgm:prSet>
      <dgm:spPr/>
    </dgm:pt>
    <dgm:pt modelId="{6432DC57-E0B4-4218-8395-F27CCD793D72}" type="pres">
      <dgm:prSet presAssocID="{B2E0E94D-4886-406E-A0AF-9655B95EA201}" presName="firstNode" presStyleLbl="node1" presStyleIdx="0" presStyleCnt="5" custScaleX="103195" custScaleY="103195">
        <dgm:presLayoutVars>
          <dgm:bulletEnabled val="1"/>
        </dgm:presLayoutVars>
      </dgm:prSet>
      <dgm:spPr/>
    </dgm:pt>
    <dgm:pt modelId="{FE47F87B-4CE5-48A6-99F8-F174EFB5A6D7}" type="pres">
      <dgm:prSet presAssocID="{9C5EDFFF-C1CD-4B19-A1DC-A4D5F8729F2F}" presName="sibTrans" presStyleLbl="sibTrans2D1" presStyleIdx="0" presStyleCnt="4"/>
      <dgm:spPr>
        <a:xfrm rot="10800000">
          <a:off x="1749869" y="2429885"/>
          <a:ext cx="752903" cy="588867"/>
        </a:xfrm>
        <a:prstGeom prst="triangle">
          <a:avLst/>
        </a:prstGeom>
      </dgm:spPr>
    </dgm:pt>
    <dgm:pt modelId="{F7427262-9332-48A3-9B4B-6FB471A809D1}" type="pres">
      <dgm:prSet presAssocID="{82CF0E61-31CB-4537-987B-2B725432AF43}" presName="middleNode" presStyleCnt="0"/>
      <dgm:spPr/>
    </dgm:pt>
    <dgm:pt modelId="{7FA87D9E-02E1-4B0D-98B1-85A27B0BA5B9}" type="pres">
      <dgm:prSet presAssocID="{82CF0E61-31CB-4537-987B-2B725432AF43}" presName="padding" presStyleLbl="node1" presStyleIdx="0" presStyleCnt="5"/>
      <dgm:spPr/>
    </dgm:pt>
    <dgm:pt modelId="{1F7A28B6-7F2C-4E09-A900-F9A1480F330D}" type="pres">
      <dgm:prSet presAssocID="{82CF0E61-31CB-4537-987B-2B725432AF43}" presName="shape" presStyleLbl="node1" presStyleIdx="1" presStyleCnt="5" custScaleX="154748" custScaleY="154748">
        <dgm:presLayoutVars>
          <dgm:bulletEnabled val="1"/>
        </dgm:presLayoutVars>
      </dgm:prSet>
      <dgm:spPr/>
    </dgm:pt>
    <dgm:pt modelId="{1DA38F12-380A-4A7D-A398-3CF9E0CE6D2A}" type="pres">
      <dgm:prSet presAssocID="{F7E516D8-B887-4CF1-AC13-00ED7A920792}" presName="sibTrans" presStyleLbl="sibTrans2D1" presStyleIdx="1" presStyleCnt="4"/>
      <dgm:spPr>
        <a:xfrm rot="5400000">
          <a:off x="3379900" y="3686164"/>
          <a:ext cx="752903" cy="588867"/>
        </a:xfrm>
        <a:prstGeom prst="triangle">
          <a:avLst/>
        </a:prstGeom>
      </dgm:spPr>
    </dgm:pt>
    <dgm:pt modelId="{36DA6EBB-4948-4654-A89C-99ECB50A1160}" type="pres">
      <dgm:prSet presAssocID="{87077BDE-D109-4081-92B2-8AE84B67D671}" presName="middleNode" presStyleCnt="0"/>
      <dgm:spPr/>
    </dgm:pt>
    <dgm:pt modelId="{87EC4AAD-7807-44D4-AFD9-F6A1B4297971}" type="pres">
      <dgm:prSet presAssocID="{87077BDE-D109-4081-92B2-8AE84B67D671}" presName="padding" presStyleLbl="node1" presStyleIdx="1" presStyleCnt="5"/>
      <dgm:spPr/>
    </dgm:pt>
    <dgm:pt modelId="{C431790A-8509-4A40-A7A6-3C6504A1E316}" type="pres">
      <dgm:prSet presAssocID="{87077BDE-D109-4081-92B2-8AE84B67D671}" presName="shape" presStyleLbl="node1" presStyleIdx="2" presStyleCnt="5" custScaleX="128929" custScaleY="128929">
        <dgm:presLayoutVars>
          <dgm:bulletEnabled val="1"/>
        </dgm:presLayoutVars>
      </dgm:prSet>
      <dgm:spPr/>
    </dgm:pt>
    <dgm:pt modelId="{90C94E7C-0BE8-434C-9154-5C0AC13DC23A}" type="pres">
      <dgm:prSet presAssocID="{EBBFDA62-A399-4663-BC4D-1A5D4017E8F1}" presName="sibTrans" presStyleLbl="sibTrans2D1" presStyleIdx="2" presStyleCnt="4"/>
      <dgm:spPr/>
    </dgm:pt>
    <dgm:pt modelId="{437FBA4E-18D8-4568-A4A0-67D0C8EA5A2F}" type="pres">
      <dgm:prSet presAssocID="{8E9E9299-4D98-4229-A379-A98797AA299F}" presName="middleNode" presStyleCnt="0"/>
      <dgm:spPr/>
    </dgm:pt>
    <dgm:pt modelId="{BF2CB0A5-67C7-484A-A0B8-382D84EF6B00}" type="pres">
      <dgm:prSet presAssocID="{8E9E9299-4D98-4229-A379-A98797AA299F}" presName="padding" presStyleLbl="node1" presStyleIdx="2" presStyleCnt="5"/>
      <dgm:spPr/>
    </dgm:pt>
    <dgm:pt modelId="{9D7ACD2F-F7FD-4219-9285-642DB5635EB3}" type="pres">
      <dgm:prSet presAssocID="{8E9E9299-4D98-4229-A379-A98797AA299F}" presName="shape" presStyleLbl="node1" presStyleIdx="3" presStyleCnt="5" custScaleX="128929" custScaleY="128929">
        <dgm:presLayoutVars>
          <dgm:bulletEnabled val="1"/>
        </dgm:presLayoutVars>
      </dgm:prSet>
      <dgm:spPr/>
    </dgm:pt>
    <dgm:pt modelId="{F37ABEBD-5E2A-4389-A31F-9C400C1DCAA3}" type="pres">
      <dgm:prSet presAssocID="{25D11C51-252B-405A-B180-6ECC0A58083F}" presName="sibTrans" presStyleLbl="sibTrans2D1" presStyleIdx="3" presStyleCnt="4"/>
      <dgm:spPr>
        <a:xfrm rot="5400000">
          <a:off x="6427545" y="782108"/>
          <a:ext cx="752903" cy="588867"/>
        </a:xfrm>
        <a:prstGeom prst="triangle">
          <a:avLst/>
        </a:prstGeom>
      </dgm:spPr>
    </dgm:pt>
    <dgm:pt modelId="{0021D286-A263-4DBE-8021-5629B6FCDDC9}" type="pres">
      <dgm:prSet presAssocID="{7BAB0377-32AA-43CF-A0BE-17AEE9F52869}" presName="lastNode" presStyleLbl="node1" presStyleIdx="4" presStyleCnt="5" custLinFactX="-102172" custLinFactNeighborX="-200000" custLinFactNeighborY="-8927">
        <dgm:presLayoutVars>
          <dgm:bulletEnabled val="1"/>
        </dgm:presLayoutVars>
      </dgm:prSet>
      <dgm:spPr/>
    </dgm:pt>
  </dgm:ptLst>
  <dgm:cxnLst>
    <dgm:cxn modelId="{A7FAC32A-4A8D-4393-B6B8-49AA5C1E1A49}" type="presOf" srcId="{8E9E9299-4D98-4229-A379-A98797AA299F}" destId="{9D7ACD2F-F7FD-4219-9285-642DB5635EB3}" srcOrd="0" destOrd="0" presId="urn:microsoft.com/office/officeart/2005/8/layout/bProcess2"/>
    <dgm:cxn modelId="{CE5AED2C-BA46-4547-814F-4F281EBE0BFA}" type="presOf" srcId="{EBBFDA62-A399-4663-BC4D-1A5D4017E8F1}" destId="{90C94E7C-0BE8-434C-9154-5C0AC13DC23A}" srcOrd="0" destOrd="0" presId="urn:microsoft.com/office/officeart/2005/8/layout/bProcess2"/>
    <dgm:cxn modelId="{0AC8B03D-C956-46FB-AEB3-03A57D700F96}" type="presOf" srcId="{87077BDE-D109-4081-92B2-8AE84B67D671}" destId="{C431790A-8509-4A40-A7A6-3C6504A1E316}" srcOrd="0" destOrd="0" presId="urn:microsoft.com/office/officeart/2005/8/layout/bProcess2"/>
    <dgm:cxn modelId="{5FB33355-5928-45BB-9B46-F66AC38AECAE}" srcId="{B305F354-4EF5-474A-A85D-F29ABFDEE079}" destId="{87077BDE-D109-4081-92B2-8AE84B67D671}" srcOrd="2" destOrd="0" parTransId="{507E802D-F9F9-416B-82AC-388BC7D9DF65}" sibTransId="{EBBFDA62-A399-4663-BC4D-1A5D4017E8F1}"/>
    <dgm:cxn modelId="{CAC2CD7E-059F-4EBA-B83C-B13EC51E39EF}" type="presOf" srcId="{B2E0E94D-4886-406E-A0AF-9655B95EA201}" destId="{6432DC57-E0B4-4218-8395-F27CCD793D72}" srcOrd="0" destOrd="0" presId="urn:microsoft.com/office/officeart/2005/8/layout/bProcess2"/>
    <dgm:cxn modelId="{75D79D80-9E4E-47EF-A052-B60A1E845EAA}" type="presOf" srcId="{F7E516D8-B887-4CF1-AC13-00ED7A920792}" destId="{1DA38F12-380A-4A7D-A398-3CF9E0CE6D2A}" srcOrd="0" destOrd="0" presId="urn:microsoft.com/office/officeart/2005/8/layout/bProcess2"/>
    <dgm:cxn modelId="{8287BEA3-5FEC-467E-83FC-6464F011127D}" type="presOf" srcId="{82CF0E61-31CB-4537-987B-2B725432AF43}" destId="{1F7A28B6-7F2C-4E09-A900-F9A1480F330D}" srcOrd="0" destOrd="0" presId="urn:microsoft.com/office/officeart/2005/8/layout/bProcess2"/>
    <dgm:cxn modelId="{C2B17FB1-6A08-45AC-99C6-F7A890F74974}" type="presOf" srcId="{9C5EDFFF-C1CD-4B19-A1DC-A4D5F8729F2F}" destId="{FE47F87B-4CE5-48A6-99F8-F174EFB5A6D7}" srcOrd="0" destOrd="0" presId="urn:microsoft.com/office/officeart/2005/8/layout/bProcess2"/>
    <dgm:cxn modelId="{ABB8FFC6-0F10-43FF-AD78-9D663253E74E}" srcId="{B305F354-4EF5-474A-A85D-F29ABFDEE079}" destId="{B2E0E94D-4886-406E-A0AF-9655B95EA201}" srcOrd="0" destOrd="0" parTransId="{AA14B8C9-7B9C-4F66-AC90-B979C95AA3F8}" sibTransId="{9C5EDFFF-C1CD-4B19-A1DC-A4D5F8729F2F}"/>
    <dgm:cxn modelId="{A0600AC8-9F64-43D6-9DB1-6B73DF1A3404}" type="presOf" srcId="{B305F354-4EF5-474A-A85D-F29ABFDEE079}" destId="{130BD83D-5A67-4413-83B9-8CB40673E720}" srcOrd="0" destOrd="0" presId="urn:microsoft.com/office/officeart/2005/8/layout/bProcess2"/>
    <dgm:cxn modelId="{B0E720DB-5AFF-4187-AC94-B249E1C472D0}" type="presOf" srcId="{25D11C51-252B-405A-B180-6ECC0A58083F}" destId="{F37ABEBD-5E2A-4389-A31F-9C400C1DCAA3}" srcOrd="0" destOrd="0" presId="urn:microsoft.com/office/officeart/2005/8/layout/bProcess2"/>
    <dgm:cxn modelId="{4B0A23E0-13B8-4A6F-BFA6-45D5F5EE82CB}" type="presOf" srcId="{7BAB0377-32AA-43CF-A0BE-17AEE9F52869}" destId="{0021D286-A263-4DBE-8021-5629B6FCDDC9}" srcOrd="0" destOrd="0" presId="urn:microsoft.com/office/officeart/2005/8/layout/bProcess2"/>
    <dgm:cxn modelId="{77459AE9-8C84-483E-89AD-529819DB28DD}" srcId="{B305F354-4EF5-474A-A85D-F29ABFDEE079}" destId="{82CF0E61-31CB-4537-987B-2B725432AF43}" srcOrd="1" destOrd="0" parTransId="{592C3101-4262-4CDB-B42D-198AF68DC7FB}" sibTransId="{F7E516D8-B887-4CF1-AC13-00ED7A920792}"/>
    <dgm:cxn modelId="{8DE020EB-448A-431E-AC1A-92929DA7A301}" srcId="{B305F354-4EF5-474A-A85D-F29ABFDEE079}" destId="{7BAB0377-32AA-43CF-A0BE-17AEE9F52869}" srcOrd="4" destOrd="0" parTransId="{869250A5-0D3B-451F-B022-507B008C5BC6}" sibTransId="{E611435F-F4BB-4CB1-9A9D-E589883686EF}"/>
    <dgm:cxn modelId="{95F1D6F5-079B-4969-926A-E9BEF6A3D1A6}" srcId="{B305F354-4EF5-474A-A85D-F29ABFDEE079}" destId="{8E9E9299-4D98-4229-A379-A98797AA299F}" srcOrd="3" destOrd="0" parTransId="{3A3FD15D-E228-45E3-87DE-A5901903C913}" sibTransId="{25D11C51-252B-405A-B180-6ECC0A58083F}"/>
    <dgm:cxn modelId="{B1F9E39E-34ED-4008-8AE6-70BBB9F02685}" type="presParOf" srcId="{130BD83D-5A67-4413-83B9-8CB40673E720}" destId="{6432DC57-E0B4-4218-8395-F27CCD793D72}" srcOrd="0" destOrd="0" presId="urn:microsoft.com/office/officeart/2005/8/layout/bProcess2"/>
    <dgm:cxn modelId="{81E5F667-C209-411D-9AE7-34A2D551812D}" type="presParOf" srcId="{130BD83D-5A67-4413-83B9-8CB40673E720}" destId="{FE47F87B-4CE5-48A6-99F8-F174EFB5A6D7}" srcOrd="1" destOrd="0" presId="urn:microsoft.com/office/officeart/2005/8/layout/bProcess2"/>
    <dgm:cxn modelId="{2F0B3FEC-0D63-488C-A0E4-A8D815D14FDB}" type="presParOf" srcId="{130BD83D-5A67-4413-83B9-8CB40673E720}" destId="{F7427262-9332-48A3-9B4B-6FB471A809D1}" srcOrd="2" destOrd="0" presId="urn:microsoft.com/office/officeart/2005/8/layout/bProcess2"/>
    <dgm:cxn modelId="{8D1F5D7F-7D5A-4D70-8305-3C63BB0402BD}" type="presParOf" srcId="{F7427262-9332-48A3-9B4B-6FB471A809D1}" destId="{7FA87D9E-02E1-4B0D-98B1-85A27B0BA5B9}" srcOrd="0" destOrd="0" presId="urn:microsoft.com/office/officeart/2005/8/layout/bProcess2"/>
    <dgm:cxn modelId="{BA2EA77E-4B50-4245-BD3E-ADECFC86B4CF}" type="presParOf" srcId="{F7427262-9332-48A3-9B4B-6FB471A809D1}" destId="{1F7A28B6-7F2C-4E09-A900-F9A1480F330D}" srcOrd="1" destOrd="0" presId="urn:microsoft.com/office/officeart/2005/8/layout/bProcess2"/>
    <dgm:cxn modelId="{20F09B1D-BF7B-43D4-9CE5-CDE5B37CA12B}" type="presParOf" srcId="{130BD83D-5A67-4413-83B9-8CB40673E720}" destId="{1DA38F12-380A-4A7D-A398-3CF9E0CE6D2A}" srcOrd="3" destOrd="0" presId="urn:microsoft.com/office/officeart/2005/8/layout/bProcess2"/>
    <dgm:cxn modelId="{CD2D8133-67B0-4D52-95C4-AAD67C3398BA}" type="presParOf" srcId="{130BD83D-5A67-4413-83B9-8CB40673E720}" destId="{36DA6EBB-4948-4654-A89C-99ECB50A1160}" srcOrd="4" destOrd="0" presId="urn:microsoft.com/office/officeart/2005/8/layout/bProcess2"/>
    <dgm:cxn modelId="{6D50458D-28B8-4A2C-8E1A-590251817E8C}" type="presParOf" srcId="{36DA6EBB-4948-4654-A89C-99ECB50A1160}" destId="{87EC4AAD-7807-44D4-AFD9-F6A1B4297971}" srcOrd="0" destOrd="0" presId="urn:microsoft.com/office/officeart/2005/8/layout/bProcess2"/>
    <dgm:cxn modelId="{6A7EFC6C-A2DF-49D3-908E-ED7406F696C1}" type="presParOf" srcId="{36DA6EBB-4948-4654-A89C-99ECB50A1160}" destId="{C431790A-8509-4A40-A7A6-3C6504A1E316}" srcOrd="1" destOrd="0" presId="urn:microsoft.com/office/officeart/2005/8/layout/bProcess2"/>
    <dgm:cxn modelId="{07E4111A-6EBB-4E29-9892-06499737BA56}" type="presParOf" srcId="{130BD83D-5A67-4413-83B9-8CB40673E720}" destId="{90C94E7C-0BE8-434C-9154-5C0AC13DC23A}" srcOrd="5" destOrd="0" presId="urn:microsoft.com/office/officeart/2005/8/layout/bProcess2"/>
    <dgm:cxn modelId="{049ACB39-0580-4BB5-9193-E59EACEF0197}" type="presParOf" srcId="{130BD83D-5A67-4413-83B9-8CB40673E720}" destId="{437FBA4E-18D8-4568-A4A0-67D0C8EA5A2F}" srcOrd="6" destOrd="0" presId="urn:microsoft.com/office/officeart/2005/8/layout/bProcess2"/>
    <dgm:cxn modelId="{072D902D-9498-4251-AA00-E65E070EC1FC}" type="presParOf" srcId="{437FBA4E-18D8-4568-A4A0-67D0C8EA5A2F}" destId="{BF2CB0A5-67C7-484A-A0B8-382D84EF6B00}" srcOrd="0" destOrd="0" presId="urn:microsoft.com/office/officeart/2005/8/layout/bProcess2"/>
    <dgm:cxn modelId="{20AC9822-2961-4AE4-8D39-AEF312AB4DCD}" type="presParOf" srcId="{437FBA4E-18D8-4568-A4A0-67D0C8EA5A2F}" destId="{9D7ACD2F-F7FD-4219-9285-642DB5635EB3}" srcOrd="1" destOrd="0" presId="urn:microsoft.com/office/officeart/2005/8/layout/bProcess2"/>
    <dgm:cxn modelId="{A3859CB3-8B24-4BA9-800D-DD6A2D696F80}" type="presParOf" srcId="{130BD83D-5A67-4413-83B9-8CB40673E720}" destId="{F37ABEBD-5E2A-4389-A31F-9C400C1DCAA3}" srcOrd="7" destOrd="0" presId="urn:microsoft.com/office/officeart/2005/8/layout/bProcess2"/>
    <dgm:cxn modelId="{CC7D0285-48D1-42C0-A1FC-245A30B00E12}" type="presParOf" srcId="{130BD83D-5A67-4413-83B9-8CB40673E720}" destId="{0021D286-A263-4DBE-8021-5629B6FCDDC9}" srcOrd="8"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BC6C76-0561-4FBD-AB76-4DB58BA73CE6}"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2DC6F9D3-C338-4B96-B64A-E9F55FC9A8C6}">
      <dgm:prSet/>
      <dgm:spPr>
        <a:solidFill>
          <a:srgbClr val="4488AB"/>
        </a:solidFill>
      </dgm:spPr>
      <dgm:t>
        <a:bodyPr/>
        <a:lstStyle/>
        <a:p>
          <a:r>
            <a:rPr lang="en-US" dirty="0"/>
            <a:t>Research that helps decision makers:</a:t>
          </a:r>
        </a:p>
      </dgm:t>
    </dgm:pt>
    <dgm:pt modelId="{B48E196F-1B18-47F1-B93E-57B60F6552F1}" type="parTrans" cxnId="{0CCC156D-3D5D-4A6E-818F-8B8F03F77007}">
      <dgm:prSet/>
      <dgm:spPr/>
      <dgm:t>
        <a:bodyPr/>
        <a:lstStyle/>
        <a:p>
          <a:endParaRPr lang="en-US"/>
        </a:p>
      </dgm:t>
    </dgm:pt>
    <dgm:pt modelId="{E3569C1A-5947-40BD-9046-869492426C23}" type="sibTrans" cxnId="{0CCC156D-3D5D-4A6E-818F-8B8F03F77007}">
      <dgm:prSet/>
      <dgm:spPr/>
      <dgm:t>
        <a:bodyPr/>
        <a:lstStyle/>
        <a:p>
          <a:endParaRPr lang="en-US"/>
        </a:p>
      </dgm:t>
    </dgm:pt>
    <dgm:pt modelId="{A99E79B5-42AD-477A-A262-BA172EBBB79C}">
      <dgm:prSet/>
      <dgm:spPr>
        <a:solidFill>
          <a:srgbClr val="4488AB"/>
        </a:solidFill>
      </dgm:spPr>
      <dgm:t>
        <a:bodyPr/>
        <a:lstStyle/>
        <a:p>
          <a:r>
            <a:rPr lang="en-US" dirty="0"/>
            <a:t>Understand what is happening and why</a:t>
          </a:r>
        </a:p>
      </dgm:t>
    </dgm:pt>
    <dgm:pt modelId="{D2EC9D2A-168A-429F-82DE-19A4272A6FDE}" type="parTrans" cxnId="{31393BB8-6BFF-47C3-B842-4100375F09A3}">
      <dgm:prSet/>
      <dgm:spPr/>
      <dgm:t>
        <a:bodyPr/>
        <a:lstStyle/>
        <a:p>
          <a:endParaRPr lang="en-US"/>
        </a:p>
      </dgm:t>
    </dgm:pt>
    <dgm:pt modelId="{BCE4BEF2-1B96-4354-8E0B-07AB530B72AB}" type="sibTrans" cxnId="{31393BB8-6BFF-47C3-B842-4100375F09A3}">
      <dgm:prSet/>
      <dgm:spPr/>
      <dgm:t>
        <a:bodyPr/>
        <a:lstStyle/>
        <a:p>
          <a:endParaRPr lang="en-US"/>
        </a:p>
      </dgm:t>
    </dgm:pt>
    <dgm:pt modelId="{18A77B6B-C7CB-4D6F-8AED-E9D98E4EC8C4}">
      <dgm:prSet/>
      <dgm:spPr>
        <a:solidFill>
          <a:srgbClr val="4488AB"/>
        </a:solidFill>
      </dgm:spPr>
      <dgm:t>
        <a:bodyPr/>
        <a:lstStyle/>
        <a:p>
          <a:r>
            <a:rPr lang="en-US"/>
            <a:t>Address real policy and service challenges</a:t>
          </a:r>
        </a:p>
      </dgm:t>
    </dgm:pt>
    <dgm:pt modelId="{F395C29A-C724-434B-B7FC-DE4C5C950883}" type="parTrans" cxnId="{BE01BED9-96BA-41CE-BE4E-8028642DC114}">
      <dgm:prSet/>
      <dgm:spPr/>
      <dgm:t>
        <a:bodyPr/>
        <a:lstStyle/>
        <a:p>
          <a:endParaRPr lang="en-US"/>
        </a:p>
      </dgm:t>
    </dgm:pt>
    <dgm:pt modelId="{FD5BDC2F-6145-42B1-BDAF-9262EC59DB9D}" type="sibTrans" cxnId="{BE01BED9-96BA-41CE-BE4E-8028642DC114}">
      <dgm:prSet/>
      <dgm:spPr/>
      <dgm:t>
        <a:bodyPr/>
        <a:lstStyle/>
        <a:p>
          <a:endParaRPr lang="en-US"/>
        </a:p>
      </dgm:t>
    </dgm:pt>
    <dgm:pt modelId="{C60DF448-12FA-40A0-97E5-EEE953DC27C4}">
      <dgm:prSet/>
      <dgm:spPr>
        <a:solidFill>
          <a:srgbClr val="4488AB"/>
        </a:solidFill>
      </dgm:spPr>
      <dgm:t>
        <a:bodyPr/>
        <a:lstStyle/>
        <a:p>
          <a:r>
            <a:rPr lang="en-US"/>
            <a:t>Connect with current reforms, reviews and policy priorities</a:t>
          </a:r>
        </a:p>
      </dgm:t>
    </dgm:pt>
    <dgm:pt modelId="{8FE94F3A-743B-4490-A5DD-DC1DCDD11AE4}" type="parTrans" cxnId="{C8EFE07E-3AD6-4A76-A0DE-8A386E417CEB}">
      <dgm:prSet/>
      <dgm:spPr/>
      <dgm:t>
        <a:bodyPr/>
        <a:lstStyle/>
        <a:p>
          <a:endParaRPr lang="en-US"/>
        </a:p>
      </dgm:t>
    </dgm:pt>
    <dgm:pt modelId="{E475CCC8-FDD0-457B-83A5-FBF9C2A15982}" type="sibTrans" cxnId="{C8EFE07E-3AD6-4A76-A0DE-8A386E417CEB}">
      <dgm:prSet/>
      <dgm:spPr/>
      <dgm:t>
        <a:bodyPr/>
        <a:lstStyle/>
        <a:p>
          <a:endParaRPr lang="en-US"/>
        </a:p>
      </dgm:t>
    </dgm:pt>
    <dgm:pt modelId="{887130D7-A005-4C69-B078-88748BEDC731}">
      <dgm:prSet/>
      <dgm:spPr>
        <a:solidFill>
          <a:srgbClr val="4488AB"/>
        </a:solidFill>
      </dgm:spPr>
      <dgm:t>
        <a:bodyPr/>
        <a:lstStyle/>
        <a:p>
          <a:r>
            <a:rPr lang="en-US"/>
            <a:t>Explain what the findings mean for policy or practice</a:t>
          </a:r>
        </a:p>
      </dgm:t>
    </dgm:pt>
    <dgm:pt modelId="{A434FF17-931B-471B-A0A9-C9DE3104048D}" type="parTrans" cxnId="{031942AA-A791-426A-83E1-13CD37BC08A8}">
      <dgm:prSet/>
      <dgm:spPr/>
      <dgm:t>
        <a:bodyPr/>
        <a:lstStyle/>
        <a:p>
          <a:endParaRPr lang="en-US"/>
        </a:p>
      </dgm:t>
    </dgm:pt>
    <dgm:pt modelId="{E4A6755C-65BA-47F3-9B9A-2B9EDD778F02}" type="sibTrans" cxnId="{031942AA-A791-426A-83E1-13CD37BC08A8}">
      <dgm:prSet/>
      <dgm:spPr/>
      <dgm:t>
        <a:bodyPr/>
        <a:lstStyle/>
        <a:p>
          <a:endParaRPr lang="en-US"/>
        </a:p>
      </dgm:t>
    </dgm:pt>
    <dgm:pt modelId="{561743E4-1E4A-40CD-A0AF-1E4AB05A0BA2}">
      <dgm:prSet/>
      <dgm:spPr>
        <a:solidFill>
          <a:srgbClr val="4488AB"/>
        </a:solidFill>
      </dgm:spPr>
      <dgm:t>
        <a:bodyPr/>
        <a:lstStyle/>
        <a:p>
          <a:r>
            <a:rPr lang="en-US" sz="1800" kern="1200"/>
            <a:t>Research that considers the policy system:</a:t>
          </a:r>
        </a:p>
      </dgm:t>
    </dgm:pt>
    <dgm:pt modelId="{16724AA8-D86D-4D96-A058-77987F5085A2}" type="parTrans" cxnId="{23EC0643-4F2A-43FC-8CC5-37B3220E0A9B}">
      <dgm:prSet/>
      <dgm:spPr/>
      <dgm:t>
        <a:bodyPr/>
        <a:lstStyle/>
        <a:p>
          <a:endParaRPr lang="en-US"/>
        </a:p>
      </dgm:t>
    </dgm:pt>
    <dgm:pt modelId="{AEF4F1DC-4981-494C-9CCD-9241F5F8E1B8}" type="sibTrans" cxnId="{23EC0643-4F2A-43FC-8CC5-37B3220E0A9B}">
      <dgm:prSet/>
      <dgm:spPr/>
      <dgm:t>
        <a:bodyPr/>
        <a:lstStyle/>
        <a:p>
          <a:endParaRPr lang="en-US"/>
        </a:p>
      </dgm:t>
    </dgm:pt>
    <dgm:pt modelId="{D8341747-944F-4B1D-B9FA-3B3884A6CB79}">
      <dgm:prSet custT="1"/>
      <dgm:spPr>
        <a:solidFill>
          <a:srgbClr val="4488AB"/>
        </a:solidFill>
      </dgm:spPr>
      <dgm:t>
        <a:bodyPr/>
        <a:lstStyle/>
        <a:p>
          <a:r>
            <a:rPr lang="en-US" sz="1400" kern="1200" dirty="0"/>
            <a:t>Different levels of </a:t>
          </a:r>
          <a:r>
            <a:rPr lang="en-US" sz="1400" kern="1200" dirty="0">
              <a:solidFill>
                <a:prstClr val="white"/>
              </a:solidFill>
              <a:latin typeface="Calibri" panose="020F0502020204030204"/>
              <a:ea typeface="+mn-ea"/>
              <a:cs typeface="+mn-cs"/>
            </a:rPr>
            <a:t>government</a:t>
          </a:r>
          <a:r>
            <a:rPr lang="en-US" sz="1400" kern="1200" dirty="0"/>
            <a:t> and responsibilities</a:t>
          </a:r>
        </a:p>
      </dgm:t>
    </dgm:pt>
    <dgm:pt modelId="{8D3F7543-5800-47F5-B4B4-FE6C0B78F3CB}" type="parTrans" cxnId="{17F299F9-613D-4350-BD94-6BF4BEC3726C}">
      <dgm:prSet/>
      <dgm:spPr/>
      <dgm:t>
        <a:bodyPr/>
        <a:lstStyle/>
        <a:p>
          <a:endParaRPr lang="en-US"/>
        </a:p>
      </dgm:t>
    </dgm:pt>
    <dgm:pt modelId="{B55BAC28-A26B-4FC6-8300-C74FD2041E12}" type="sibTrans" cxnId="{17F299F9-613D-4350-BD94-6BF4BEC3726C}">
      <dgm:prSet/>
      <dgm:spPr/>
      <dgm:t>
        <a:bodyPr/>
        <a:lstStyle/>
        <a:p>
          <a:endParaRPr lang="en-US"/>
        </a:p>
      </dgm:t>
    </dgm:pt>
    <dgm:pt modelId="{A5ABA817-31EF-4AC9-9CA6-9A73C6D890BF}">
      <dgm:prSet/>
      <dgm:spPr>
        <a:solidFill>
          <a:srgbClr val="4488AB"/>
        </a:solidFill>
      </dgm:spPr>
      <dgm:t>
        <a:bodyPr/>
        <a:lstStyle/>
        <a:p>
          <a:r>
            <a:rPr lang="en-US" sz="1400" kern="1200"/>
            <a:t>Where national, state and territory collaboration is needed</a:t>
          </a:r>
        </a:p>
      </dgm:t>
    </dgm:pt>
    <dgm:pt modelId="{CF2308CF-E7B5-49BC-8338-13558EC81271}" type="parTrans" cxnId="{21744029-A635-4CE9-BF15-B2E9DB92752A}">
      <dgm:prSet/>
      <dgm:spPr/>
      <dgm:t>
        <a:bodyPr/>
        <a:lstStyle/>
        <a:p>
          <a:endParaRPr lang="en-US"/>
        </a:p>
      </dgm:t>
    </dgm:pt>
    <dgm:pt modelId="{CB7EDAC1-074B-4AF2-B635-1878F47F3B4E}" type="sibTrans" cxnId="{21744029-A635-4CE9-BF15-B2E9DB92752A}">
      <dgm:prSet/>
      <dgm:spPr/>
      <dgm:t>
        <a:bodyPr/>
        <a:lstStyle/>
        <a:p>
          <a:endParaRPr lang="en-US"/>
        </a:p>
      </dgm:t>
    </dgm:pt>
    <dgm:pt modelId="{4D7A24CB-21CD-45A2-9619-60EC34CBDF23}">
      <dgm:prSet/>
      <dgm:spPr>
        <a:solidFill>
          <a:srgbClr val="4488AB"/>
        </a:solidFill>
      </dgm:spPr>
      <dgm:t>
        <a:bodyPr/>
        <a:lstStyle/>
        <a:p>
          <a:r>
            <a:rPr lang="en-US" sz="1400" kern="1200"/>
            <a:t>How research can inform future decisions or reforms</a:t>
          </a:r>
        </a:p>
      </dgm:t>
    </dgm:pt>
    <dgm:pt modelId="{AEE65EE2-0BBD-4022-B4EA-257ABED7F423}" type="parTrans" cxnId="{88A09460-D116-4EA7-BC73-4502AB2407B1}">
      <dgm:prSet/>
      <dgm:spPr/>
      <dgm:t>
        <a:bodyPr/>
        <a:lstStyle/>
        <a:p>
          <a:endParaRPr lang="en-US"/>
        </a:p>
      </dgm:t>
    </dgm:pt>
    <dgm:pt modelId="{756C65FE-6F7D-4277-9B03-53040551B440}" type="sibTrans" cxnId="{88A09460-D116-4EA7-BC73-4502AB2407B1}">
      <dgm:prSet/>
      <dgm:spPr/>
      <dgm:t>
        <a:bodyPr/>
        <a:lstStyle/>
        <a:p>
          <a:endParaRPr lang="en-US"/>
        </a:p>
      </dgm:t>
    </dgm:pt>
    <dgm:pt modelId="{BC4C8FC4-DD52-4F96-8BAA-0C25FA4259E2}">
      <dgm:prSet/>
      <dgm:spPr>
        <a:solidFill>
          <a:srgbClr val="BF4593"/>
        </a:solidFill>
      </dgm:spPr>
      <dgm:t>
        <a:bodyPr/>
        <a:lstStyle/>
        <a:p>
          <a:r>
            <a:rPr lang="en-US"/>
            <a:t>Research that supports action:</a:t>
          </a:r>
        </a:p>
      </dgm:t>
    </dgm:pt>
    <dgm:pt modelId="{3E8B0C4D-C32D-49B2-8657-7B4BBCCE8CEF}" type="parTrans" cxnId="{63FB46E6-C1CD-48F1-9D8D-569146286633}">
      <dgm:prSet/>
      <dgm:spPr/>
      <dgm:t>
        <a:bodyPr/>
        <a:lstStyle/>
        <a:p>
          <a:endParaRPr lang="en-US"/>
        </a:p>
      </dgm:t>
    </dgm:pt>
    <dgm:pt modelId="{974659A7-A805-4B52-BC37-75D0F45E9421}" type="sibTrans" cxnId="{63FB46E6-C1CD-48F1-9D8D-569146286633}">
      <dgm:prSet/>
      <dgm:spPr/>
      <dgm:t>
        <a:bodyPr/>
        <a:lstStyle/>
        <a:p>
          <a:endParaRPr lang="en-US"/>
        </a:p>
      </dgm:t>
    </dgm:pt>
    <dgm:pt modelId="{99D2BFD4-F077-46E7-A117-444E996A54D3}">
      <dgm:prSet/>
      <dgm:spPr>
        <a:solidFill>
          <a:srgbClr val="BF4593"/>
        </a:solidFill>
      </dgm:spPr>
      <dgm:t>
        <a:bodyPr/>
        <a:lstStyle/>
        <a:p>
          <a:r>
            <a:rPr lang="en-US"/>
            <a:t>Identifies evidence gaps</a:t>
          </a:r>
        </a:p>
      </dgm:t>
    </dgm:pt>
    <dgm:pt modelId="{F64417D2-E90C-453E-A6A2-74F79E15FC84}" type="parTrans" cxnId="{58BB71FD-3E1B-4550-B81D-3D2A6C376236}">
      <dgm:prSet/>
      <dgm:spPr/>
      <dgm:t>
        <a:bodyPr/>
        <a:lstStyle/>
        <a:p>
          <a:endParaRPr lang="en-US"/>
        </a:p>
      </dgm:t>
    </dgm:pt>
    <dgm:pt modelId="{D5DD1F14-20E1-4AFC-A5AE-EBA16BB69E47}" type="sibTrans" cxnId="{58BB71FD-3E1B-4550-B81D-3D2A6C376236}">
      <dgm:prSet/>
      <dgm:spPr/>
      <dgm:t>
        <a:bodyPr/>
        <a:lstStyle/>
        <a:p>
          <a:endParaRPr lang="en-US"/>
        </a:p>
      </dgm:t>
    </dgm:pt>
    <dgm:pt modelId="{BDADECD1-4E82-4C69-B68A-7C4033EFAB47}">
      <dgm:prSet/>
      <dgm:spPr>
        <a:solidFill>
          <a:srgbClr val="BF4593"/>
        </a:solidFill>
      </dgm:spPr>
      <dgm:t>
        <a:bodyPr/>
        <a:lstStyle/>
        <a:p>
          <a:r>
            <a:rPr lang="en-US"/>
            <a:t>Explains implementation challenges</a:t>
          </a:r>
        </a:p>
      </dgm:t>
    </dgm:pt>
    <dgm:pt modelId="{76F7B0CE-BE2D-4580-8F5D-DD494F762B0A}" type="parTrans" cxnId="{E272A8C0-F642-4162-9BD1-388C92B63613}">
      <dgm:prSet/>
      <dgm:spPr/>
      <dgm:t>
        <a:bodyPr/>
        <a:lstStyle/>
        <a:p>
          <a:endParaRPr lang="en-US"/>
        </a:p>
      </dgm:t>
    </dgm:pt>
    <dgm:pt modelId="{BFCC4B78-75BD-4B9A-A754-09B19ABC0058}" type="sibTrans" cxnId="{E272A8C0-F642-4162-9BD1-388C92B63613}">
      <dgm:prSet/>
      <dgm:spPr/>
      <dgm:t>
        <a:bodyPr/>
        <a:lstStyle/>
        <a:p>
          <a:endParaRPr lang="en-US"/>
        </a:p>
      </dgm:t>
    </dgm:pt>
    <dgm:pt modelId="{77202A22-CCA7-4289-9A2F-F1FA5D211AA7}">
      <dgm:prSet/>
      <dgm:spPr>
        <a:solidFill>
          <a:srgbClr val="BF4593"/>
        </a:solidFill>
      </dgm:spPr>
      <dgm:t>
        <a:bodyPr/>
        <a:lstStyle/>
        <a:p>
          <a:r>
            <a:rPr lang="en-US"/>
            <a:t>Considers costs, benefits and feasibility</a:t>
          </a:r>
        </a:p>
      </dgm:t>
    </dgm:pt>
    <dgm:pt modelId="{C7574F2D-21FA-4D97-B379-E79C48A97B67}" type="parTrans" cxnId="{2D6E5391-2192-4EEF-8F02-150BF2BA8648}">
      <dgm:prSet/>
      <dgm:spPr/>
      <dgm:t>
        <a:bodyPr/>
        <a:lstStyle/>
        <a:p>
          <a:endParaRPr lang="en-US"/>
        </a:p>
      </dgm:t>
    </dgm:pt>
    <dgm:pt modelId="{941EC110-6BBC-46EA-AE19-E18B2637217A}" type="sibTrans" cxnId="{2D6E5391-2192-4EEF-8F02-150BF2BA8648}">
      <dgm:prSet/>
      <dgm:spPr/>
      <dgm:t>
        <a:bodyPr/>
        <a:lstStyle/>
        <a:p>
          <a:endParaRPr lang="en-US"/>
        </a:p>
      </dgm:t>
    </dgm:pt>
    <dgm:pt modelId="{5B8A6D52-68C0-4F01-A284-B06A324BA798}" type="pres">
      <dgm:prSet presAssocID="{C7BC6C76-0561-4FBD-AB76-4DB58BA73CE6}" presName="diagram" presStyleCnt="0">
        <dgm:presLayoutVars>
          <dgm:dir/>
          <dgm:resizeHandles val="exact"/>
        </dgm:presLayoutVars>
      </dgm:prSet>
      <dgm:spPr/>
    </dgm:pt>
    <dgm:pt modelId="{C760DC1F-F99D-4B55-9FCE-207D5911A543}" type="pres">
      <dgm:prSet presAssocID="{2DC6F9D3-C338-4B96-B64A-E9F55FC9A8C6}" presName="node" presStyleLbl="node1" presStyleIdx="0" presStyleCnt="3">
        <dgm:presLayoutVars>
          <dgm:bulletEnabled val="1"/>
        </dgm:presLayoutVars>
      </dgm:prSet>
      <dgm:spPr/>
    </dgm:pt>
    <dgm:pt modelId="{A589364B-2D09-46AC-B79F-FB61EBB647FA}" type="pres">
      <dgm:prSet presAssocID="{E3569C1A-5947-40BD-9046-869492426C23}" presName="sibTrans" presStyleCnt="0"/>
      <dgm:spPr/>
    </dgm:pt>
    <dgm:pt modelId="{227BAF9A-6CE7-4AF1-BE22-B9A9020FAC2F}" type="pres">
      <dgm:prSet presAssocID="{561743E4-1E4A-40CD-A0AF-1E4AB05A0BA2}" presName="node" presStyleLbl="node1" presStyleIdx="1" presStyleCnt="3">
        <dgm:presLayoutVars>
          <dgm:bulletEnabled val="1"/>
        </dgm:presLayoutVars>
      </dgm:prSet>
      <dgm:spPr/>
    </dgm:pt>
    <dgm:pt modelId="{82ACBA96-F032-4689-9EB9-82E628014B09}" type="pres">
      <dgm:prSet presAssocID="{AEF4F1DC-4981-494C-9CCD-9241F5F8E1B8}" presName="sibTrans" presStyleCnt="0"/>
      <dgm:spPr/>
    </dgm:pt>
    <dgm:pt modelId="{BBCDBEA1-1FD8-45D4-9B06-89E14E6B2716}" type="pres">
      <dgm:prSet presAssocID="{BC4C8FC4-DD52-4F96-8BAA-0C25FA4259E2}" presName="node" presStyleLbl="node1" presStyleIdx="2" presStyleCnt="3">
        <dgm:presLayoutVars>
          <dgm:bulletEnabled val="1"/>
        </dgm:presLayoutVars>
      </dgm:prSet>
      <dgm:spPr/>
    </dgm:pt>
  </dgm:ptLst>
  <dgm:cxnLst>
    <dgm:cxn modelId="{DCC98404-B16A-4799-B139-CB6E86BDCE24}" type="presOf" srcId="{A5ABA817-31EF-4AC9-9CA6-9A73C6D890BF}" destId="{227BAF9A-6CE7-4AF1-BE22-B9A9020FAC2F}" srcOrd="0" destOrd="2" presId="urn:microsoft.com/office/officeart/2005/8/layout/default"/>
    <dgm:cxn modelId="{C1ADA71E-7234-470B-BA05-5DA88DE8CF57}" type="presOf" srcId="{561743E4-1E4A-40CD-A0AF-1E4AB05A0BA2}" destId="{227BAF9A-6CE7-4AF1-BE22-B9A9020FAC2F}" srcOrd="0" destOrd="0" presId="urn:microsoft.com/office/officeart/2005/8/layout/default"/>
    <dgm:cxn modelId="{71267620-931E-40AB-8F18-BF2F6FED3FF9}" type="presOf" srcId="{C7BC6C76-0561-4FBD-AB76-4DB58BA73CE6}" destId="{5B8A6D52-68C0-4F01-A284-B06A324BA798}" srcOrd="0" destOrd="0" presId="urn:microsoft.com/office/officeart/2005/8/layout/default"/>
    <dgm:cxn modelId="{61E07327-B129-4871-9A19-88F67ADAA1B6}" type="presOf" srcId="{C60DF448-12FA-40A0-97E5-EEE953DC27C4}" destId="{C760DC1F-F99D-4B55-9FCE-207D5911A543}" srcOrd="0" destOrd="3" presId="urn:microsoft.com/office/officeart/2005/8/layout/default"/>
    <dgm:cxn modelId="{21744029-A635-4CE9-BF15-B2E9DB92752A}" srcId="{561743E4-1E4A-40CD-A0AF-1E4AB05A0BA2}" destId="{A5ABA817-31EF-4AC9-9CA6-9A73C6D890BF}" srcOrd="1" destOrd="0" parTransId="{CF2308CF-E7B5-49BC-8338-13558EC81271}" sibTransId="{CB7EDAC1-074B-4AF2-B635-1878F47F3B4E}"/>
    <dgm:cxn modelId="{4F2A153C-583F-4179-AB9A-3E29444E0E23}" type="presOf" srcId="{887130D7-A005-4C69-B078-88748BEDC731}" destId="{C760DC1F-F99D-4B55-9FCE-207D5911A543}" srcOrd="0" destOrd="4" presId="urn:microsoft.com/office/officeart/2005/8/layout/default"/>
    <dgm:cxn modelId="{88A09460-D116-4EA7-BC73-4502AB2407B1}" srcId="{561743E4-1E4A-40CD-A0AF-1E4AB05A0BA2}" destId="{4D7A24CB-21CD-45A2-9619-60EC34CBDF23}" srcOrd="2" destOrd="0" parTransId="{AEE65EE2-0BBD-4022-B4EA-257ABED7F423}" sibTransId="{756C65FE-6F7D-4277-9B03-53040551B440}"/>
    <dgm:cxn modelId="{23EC0643-4F2A-43FC-8CC5-37B3220E0A9B}" srcId="{C7BC6C76-0561-4FBD-AB76-4DB58BA73CE6}" destId="{561743E4-1E4A-40CD-A0AF-1E4AB05A0BA2}" srcOrd="1" destOrd="0" parTransId="{16724AA8-D86D-4D96-A058-77987F5085A2}" sibTransId="{AEF4F1DC-4981-494C-9CCD-9241F5F8E1B8}"/>
    <dgm:cxn modelId="{EB0B3D64-8E67-4ADB-AE91-3BC00B421B1B}" type="presOf" srcId="{18A77B6B-C7CB-4D6F-8AED-E9D98E4EC8C4}" destId="{C760DC1F-F99D-4B55-9FCE-207D5911A543}" srcOrd="0" destOrd="2" presId="urn:microsoft.com/office/officeart/2005/8/layout/default"/>
    <dgm:cxn modelId="{F563316B-6671-4E42-9ED8-2A984569DE52}" type="presOf" srcId="{BC4C8FC4-DD52-4F96-8BAA-0C25FA4259E2}" destId="{BBCDBEA1-1FD8-45D4-9B06-89E14E6B2716}" srcOrd="0" destOrd="0" presId="urn:microsoft.com/office/officeart/2005/8/layout/default"/>
    <dgm:cxn modelId="{0CCC156D-3D5D-4A6E-818F-8B8F03F77007}" srcId="{C7BC6C76-0561-4FBD-AB76-4DB58BA73CE6}" destId="{2DC6F9D3-C338-4B96-B64A-E9F55FC9A8C6}" srcOrd="0" destOrd="0" parTransId="{B48E196F-1B18-47F1-B93E-57B60F6552F1}" sibTransId="{E3569C1A-5947-40BD-9046-869492426C23}"/>
    <dgm:cxn modelId="{568E0D71-81D6-421D-91F6-CA823E20E45A}" type="presOf" srcId="{2DC6F9D3-C338-4B96-B64A-E9F55FC9A8C6}" destId="{C760DC1F-F99D-4B55-9FCE-207D5911A543}" srcOrd="0" destOrd="0" presId="urn:microsoft.com/office/officeart/2005/8/layout/default"/>
    <dgm:cxn modelId="{8C27027C-E551-4BA8-B8EB-B52D54749FE7}" type="presOf" srcId="{4D7A24CB-21CD-45A2-9619-60EC34CBDF23}" destId="{227BAF9A-6CE7-4AF1-BE22-B9A9020FAC2F}" srcOrd="0" destOrd="3" presId="urn:microsoft.com/office/officeart/2005/8/layout/default"/>
    <dgm:cxn modelId="{C8EFE07E-3AD6-4A76-A0DE-8A386E417CEB}" srcId="{2DC6F9D3-C338-4B96-B64A-E9F55FC9A8C6}" destId="{C60DF448-12FA-40A0-97E5-EEE953DC27C4}" srcOrd="2" destOrd="0" parTransId="{8FE94F3A-743B-4490-A5DD-DC1DCDD11AE4}" sibTransId="{E475CCC8-FDD0-457B-83A5-FBF9C2A15982}"/>
    <dgm:cxn modelId="{2D6E5391-2192-4EEF-8F02-150BF2BA8648}" srcId="{BC4C8FC4-DD52-4F96-8BAA-0C25FA4259E2}" destId="{77202A22-CCA7-4289-9A2F-F1FA5D211AA7}" srcOrd="2" destOrd="0" parTransId="{C7574F2D-21FA-4D97-B379-E79C48A97B67}" sibTransId="{941EC110-6BBC-46EA-AE19-E18B2637217A}"/>
    <dgm:cxn modelId="{3781F795-85A0-457E-BBF5-64592D905A68}" type="presOf" srcId="{D8341747-944F-4B1D-B9FA-3B3884A6CB79}" destId="{227BAF9A-6CE7-4AF1-BE22-B9A9020FAC2F}" srcOrd="0" destOrd="1" presId="urn:microsoft.com/office/officeart/2005/8/layout/default"/>
    <dgm:cxn modelId="{031942AA-A791-426A-83E1-13CD37BC08A8}" srcId="{2DC6F9D3-C338-4B96-B64A-E9F55FC9A8C6}" destId="{887130D7-A005-4C69-B078-88748BEDC731}" srcOrd="3" destOrd="0" parTransId="{A434FF17-931B-471B-A0A9-C9DE3104048D}" sibTransId="{E4A6755C-65BA-47F3-9B9A-2B9EDD778F02}"/>
    <dgm:cxn modelId="{31393BB8-6BFF-47C3-B842-4100375F09A3}" srcId="{2DC6F9D3-C338-4B96-B64A-E9F55FC9A8C6}" destId="{A99E79B5-42AD-477A-A262-BA172EBBB79C}" srcOrd="0" destOrd="0" parTransId="{D2EC9D2A-168A-429F-82DE-19A4272A6FDE}" sibTransId="{BCE4BEF2-1B96-4354-8E0B-07AB530B72AB}"/>
    <dgm:cxn modelId="{E272A8C0-F642-4162-9BD1-388C92B63613}" srcId="{BC4C8FC4-DD52-4F96-8BAA-0C25FA4259E2}" destId="{BDADECD1-4E82-4C69-B68A-7C4033EFAB47}" srcOrd="1" destOrd="0" parTransId="{76F7B0CE-BE2D-4580-8F5D-DD494F762B0A}" sibTransId="{BFCC4B78-75BD-4B9A-A754-09B19ABC0058}"/>
    <dgm:cxn modelId="{BE01BED9-96BA-41CE-BE4E-8028642DC114}" srcId="{2DC6F9D3-C338-4B96-B64A-E9F55FC9A8C6}" destId="{18A77B6B-C7CB-4D6F-8AED-E9D98E4EC8C4}" srcOrd="1" destOrd="0" parTransId="{F395C29A-C724-434B-B7FC-DE4C5C950883}" sibTransId="{FD5BDC2F-6145-42B1-BDAF-9262EC59DB9D}"/>
    <dgm:cxn modelId="{C46666DB-6C90-4E40-A255-67A486585C2D}" type="presOf" srcId="{99D2BFD4-F077-46E7-A117-444E996A54D3}" destId="{BBCDBEA1-1FD8-45D4-9B06-89E14E6B2716}" srcOrd="0" destOrd="1" presId="urn:microsoft.com/office/officeart/2005/8/layout/default"/>
    <dgm:cxn modelId="{63FB46E6-C1CD-48F1-9D8D-569146286633}" srcId="{C7BC6C76-0561-4FBD-AB76-4DB58BA73CE6}" destId="{BC4C8FC4-DD52-4F96-8BAA-0C25FA4259E2}" srcOrd="2" destOrd="0" parTransId="{3E8B0C4D-C32D-49B2-8657-7B4BBCCE8CEF}" sibTransId="{974659A7-A805-4B52-BC37-75D0F45E9421}"/>
    <dgm:cxn modelId="{FF7DDAEB-098B-47E0-8089-AD3876536469}" type="presOf" srcId="{77202A22-CCA7-4289-9A2F-F1FA5D211AA7}" destId="{BBCDBEA1-1FD8-45D4-9B06-89E14E6B2716}" srcOrd="0" destOrd="3" presId="urn:microsoft.com/office/officeart/2005/8/layout/default"/>
    <dgm:cxn modelId="{A90A3FF3-8B8E-45E8-923F-360B35C05872}" type="presOf" srcId="{A99E79B5-42AD-477A-A262-BA172EBBB79C}" destId="{C760DC1F-F99D-4B55-9FCE-207D5911A543}" srcOrd="0" destOrd="1" presId="urn:microsoft.com/office/officeart/2005/8/layout/default"/>
    <dgm:cxn modelId="{17F299F9-613D-4350-BD94-6BF4BEC3726C}" srcId="{561743E4-1E4A-40CD-A0AF-1E4AB05A0BA2}" destId="{D8341747-944F-4B1D-B9FA-3B3884A6CB79}" srcOrd="0" destOrd="0" parTransId="{8D3F7543-5800-47F5-B4B4-FE6C0B78F3CB}" sibTransId="{B55BAC28-A26B-4FC6-8300-C74FD2041E12}"/>
    <dgm:cxn modelId="{D9FF54FC-1B32-4EA0-AA04-3910C9A2A365}" type="presOf" srcId="{BDADECD1-4E82-4C69-B68A-7C4033EFAB47}" destId="{BBCDBEA1-1FD8-45D4-9B06-89E14E6B2716}" srcOrd="0" destOrd="2" presId="urn:microsoft.com/office/officeart/2005/8/layout/default"/>
    <dgm:cxn modelId="{58BB71FD-3E1B-4550-B81D-3D2A6C376236}" srcId="{BC4C8FC4-DD52-4F96-8BAA-0C25FA4259E2}" destId="{99D2BFD4-F077-46E7-A117-444E996A54D3}" srcOrd="0" destOrd="0" parTransId="{F64417D2-E90C-453E-A6A2-74F79E15FC84}" sibTransId="{D5DD1F14-20E1-4AFC-A5AE-EBA16BB69E47}"/>
    <dgm:cxn modelId="{027F3C64-535D-4E88-B71F-34EFA24DAD76}" type="presParOf" srcId="{5B8A6D52-68C0-4F01-A284-B06A324BA798}" destId="{C760DC1F-F99D-4B55-9FCE-207D5911A543}" srcOrd="0" destOrd="0" presId="urn:microsoft.com/office/officeart/2005/8/layout/default"/>
    <dgm:cxn modelId="{9DB16C9C-9A5C-4A94-B61F-0CDAFBABCFC3}" type="presParOf" srcId="{5B8A6D52-68C0-4F01-A284-B06A324BA798}" destId="{A589364B-2D09-46AC-B79F-FB61EBB647FA}" srcOrd="1" destOrd="0" presId="urn:microsoft.com/office/officeart/2005/8/layout/default"/>
    <dgm:cxn modelId="{D90705EF-7D45-45AC-B185-5D82551EC959}" type="presParOf" srcId="{5B8A6D52-68C0-4F01-A284-B06A324BA798}" destId="{227BAF9A-6CE7-4AF1-BE22-B9A9020FAC2F}" srcOrd="2" destOrd="0" presId="urn:microsoft.com/office/officeart/2005/8/layout/default"/>
    <dgm:cxn modelId="{DC7C9412-B903-4FC0-9FA0-E2CD9B1F101A}" type="presParOf" srcId="{5B8A6D52-68C0-4F01-A284-B06A324BA798}" destId="{82ACBA96-F032-4689-9EB9-82E628014B09}" srcOrd="3" destOrd="0" presId="urn:microsoft.com/office/officeart/2005/8/layout/default"/>
    <dgm:cxn modelId="{6518636D-F3AA-4F0B-911D-0475B2B88354}" type="presParOf" srcId="{5B8A6D52-68C0-4F01-A284-B06A324BA798}" destId="{BBCDBEA1-1FD8-45D4-9B06-89E14E6B271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E3066B-D778-4E97-940E-934B5D9BE534}" type="doc">
      <dgm:prSet loTypeId="urn:microsoft.com/office/officeart/2005/8/layout/vProcess5" loCatId="process" qsTypeId="urn:microsoft.com/office/officeart/2005/8/quickstyle/simple1#1" qsCatId="simple" csTypeId="urn:microsoft.com/office/officeart/2005/8/colors/accent0_3#1" csCatId="mainScheme" phldr="1"/>
      <dgm:spPr/>
      <dgm:t>
        <a:bodyPr/>
        <a:lstStyle/>
        <a:p>
          <a:endParaRPr lang="en-AU"/>
        </a:p>
      </dgm:t>
    </dgm:pt>
    <dgm:pt modelId="{8D0FEE51-621B-4034-A4C9-AF995CAFE5DA}">
      <dgm:prSet phldrT="[Text]" phldr="0" custT="1"/>
      <dgm:spPr>
        <a:solidFill>
          <a:srgbClr val="614393"/>
        </a:solidFill>
      </dgm:spPr>
      <dgm:t>
        <a:bodyPr/>
        <a:lstStyle/>
        <a:p>
          <a:r>
            <a:rPr lang="en-AU" sz="1800" dirty="0"/>
            <a:t>Engaging with Inclusion Australia’s Complex Needs Family Reference Group</a:t>
          </a:r>
        </a:p>
      </dgm:t>
    </dgm:pt>
    <dgm:pt modelId="{0086D00E-CFC3-4647-A1CD-D429D3393AB0}" type="parTrans" cxnId="{5ED0A8C8-4A35-4D02-9A61-5FC603FCEBA5}">
      <dgm:prSet/>
      <dgm:spPr/>
      <dgm:t>
        <a:bodyPr/>
        <a:lstStyle/>
        <a:p>
          <a:endParaRPr lang="en-AU" sz="1800"/>
        </a:p>
      </dgm:t>
    </dgm:pt>
    <dgm:pt modelId="{ED3ABBF1-E2A7-4887-8AD6-0CD025F7F383}" type="sibTrans" cxnId="{5ED0A8C8-4A35-4D02-9A61-5FC603FCEBA5}">
      <dgm:prSet phldrT="2" phldr="0" custT="1"/>
      <dgm:spPr/>
      <dgm:t>
        <a:bodyPr/>
        <a:lstStyle/>
        <a:p>
          <a:endParaRPr lang="en-AU" sz="1800"/>
        </a:p>
      </dgm:t>
    </dgm:pt>
    <dgm:pt modelId="{F21DC140-1795-4EF2-9C01-2DC65364D3AD}">
      <dgm:prSet phldrT="[Text]" phldr="0" custT="1"/>
      <dgm:spPr>
        <a:solidFill>
          <a:srgbClr val="614393"/>
        </a:solidFill>
      </dgm:spPr>
      <dgm:t>
        <a:bodyPr/>
        <a:lstStyle/>
        <a:p>
          <a:r>
            <a:rPr lang="en-AU" sz="1800" dirty="0"/>
            <a:t>Co-designed research proposal submitted for funding</a:t>
          </a:r>
        </a:p>
      </dgm:t>
    </dgm:pt>
    <dgm:pt modelId="{F1774FAB-84C6-47A3-AA7D-F88F9B8117C9}" type="parTrans" cxnId="{2781BB5F-021C-4F3C-AFA4-AC96D4126917}">
      <dgm:prSet/>
      <dgm:spPr/>
      <dgm:t>
        <a:bodyPr/>
        <a:lstStyle/>
        <a:p>
          <a:endParaRPr lang="en-AU" sz="1800"/>
        </a:p>
      </dgm:t>
    </dgm:pt>
    <dgm:pt modelId="{56235C29-475B-445A-8C69-9731C57D992E}" type="sibTrans" cxnId="{2781BB5F-021C-4F3C-AFA4-AC96D4126917}">
      <dgm:prSet phldrT="3" phldr="0" custT="1"/>
      <dgm:spPr/>
      <dgm:t>
        <a:bodyPr/>
        <a:lstStyle/>
        <a:p>
          <a:endParaRPr lang="en-AU" sz="1800"/>
        </a:p>
      </dgm:t>
    </dgm:pt>
    <dgm:pt modelId="{B2355389-3E81-4CC3-97E5-8DE2C581D01A}">
      <dgm:prSet phldrT="[Text]" phldr="0" custT="1"/>
      <dgm:spPr/>
      <dgm:t>
        <a:bodyPr/>
        <a:lstStyle/>
        <a:p>
          <a:r>
            <a:rPr lang="en-AU" sz="1800" dirty="0"/>
            <a:t>Funding success</a:t>
          </a:r>
        </a:p>
        <a:p>
          <a:r>
            <a:rPr lang="en-AU" sz="1800" dirty="0"/>
            <a:t>Recruiting lived experience research assistant</a:t>
          </a:r>
        </a:p>
      </dgm:t>
    </dgm:pt>
    <dgm:pt modelId="{4CE0CCBC-A302-47E1-A7DC-6A01A3D2C4A0}" type="parTrans" cxnId="{46FC8D67-F8FB-4D6B-BB1E-D493C930DAB3}">
      <dgm:prSet/>
      <dgm:spPr/>
      <dgm:t>
        <a:bodyPr/>
        <a:lstStyle/>
        <a:p>
          <a:endParaRPr lang="en-AU" sz="1800"/>
        </a:p>
      </dgm:t>
    </dgm:pt>
    <dgm:pt modelId="{2A069772-36B0-4170-9064-5C4F721A557E}" type="sibTrans" cxnId="{46FC8D67-F8FB-4D6B-BB1E-D493C930DAB3}">
      <dgm:prSet phldrT="4" phldr="0" custT="1"/>
      <dgm:spPr/>
      <dgm:t>
        <a:bodyPr/>
        <a:lstStyle/>
        <a:p>
          <a:endParaRPr lang="en-AU" sz="1800"/>
        </a:p>
      </dgm:t>
    </dgm:pt>
    <dgm:pt modelId="{789A1B62-5A88-436E-83DF-2FE311F822B0}">
      <dgm:prSet phldrT="[Text]" phldr="0" custT="1"/>
      <dgm:spPr/>
      <dgm:t>
        <a:bodyPr/>
        <a:lstStyle/>
        <a:p>
          <a:r>
            <a:rPr lang="en-AU" sz="1800" dirty="0"/>
            <a:t>Establishing project governance group</a:t>
          </a:r>
        </a:p>
      </dgm:t>
    </dgm:pt>
    <dgm:pt modelId="{243D8E7D-A074-4C63-A08C-99DF3F807645}" type="parTrans" cxnId="{361A623E-FD7D-4243-9A48-5120A7E45CF9}">
      <dgm:prSet/>
      <dgm:spPr/>
      <dgm:t>
        <a:bodyPr/>
        <a:lstStyle/>
        <a:p>
          <a:endParaRPr lang="en-AU" sz="1800"/>
        </a:p>
      </dgm:t>
    </dgm:pt>
    <dgm:pt modelId="{0EE19BBA-D4F9-4BD5-A3EE-8B72AA4547BF}" type="sibTrans" cxnId="{361A623E-FD7D-4243-9A48-5120A7E45CF9}">
      <dgm:prSet phldrT="5" phldr="0"/>
      <dgm:spPr/>
      <dgm:t>
        <a:bodyPr/>
        <a:lstStyle/>
        <a:p>
          <a:endParaRPr lang="en-AU" sz="1800"/>
        </a:p>
      </dgm:t>
    </dgm:pt>
    <dgm:pt modelId="{21A24115-55AA-4C59-9B8F-6BC9ABC09465}">
      <dgm:prSet phldrT="[Text]" phldr="0" custT="1"/>
      <dgm:spPr/>
      <dgm:t>
        <a:bodyPr/>
        <a:lstStyle/>
        <a:p>
          <a:endParaRPr lang="en-AU"/>
        </a:p>
      </dgm:t>
    </dgm:pt>
    <dgm:pt modelId="{A38B7DBD-7E12-4C5A-8192-FF0390675ECC}" type="parTrans" cxnId="{D6A5663A-DC57-4F4D-A256-5109057EB608}">
      <dgm:prSet/>
      <dgm:spPr/>
      <dgm:t>
        <a:bodyPr/>
        <a:lstStyle/>
        <a:p>
          <a:endParaRPr lang="en-AU" sz="1800"/>
        </a:p>
      </dgm:t>
    </dgm:pt>
    <dgm:pt modelId="{E15E8D91-66D3-489F-A263-73097EDAB7E1}" type="sibTrans" cxnId="{D6A5663A-DC57-4F4D-A256-5109057EB608}">
      <dgm:prSet phldrT="6" phldr="0"/>
      <dgm:spPr/>
      <dgm:t>
        <a:bodyPr/>
        <a:lstStyle/>
        <a:p>
          <a:endParaRPr lang="en-AU" sz="1800"/>
        </a:p>
      </dgm:t>
    </dgm:pt>
    <dgm:pt modelId="{480FD35D-A8F9-4989-9ACA-8485D8C702EF}">
      <dgm:prSet phldrT="[Text]" phldr="0" custT="1"/>
      <dgm:spPr/>
      <dgm:t>
        <a:bodyPr/>
        <a:lstStyle/>
        <a:p>
          <a:endParaRPr lang="en-AU"/>
        </a:p>
      </dgm:t>
    </dgm:pt>
    <dgm:pt modelId="{41CCDC2B-85D6-4B67-868B-26CB66CFE191}" type="parTrans" cxnId="{FF417E1A-ECC3-4DE3-9AD3-75C451B5678A}">
      <dgm:prSet/>
      <dgm:spPr/>
      <dgm:t>
        <a:bodyPr/>
        <a:lstStyle/>
        <a:p>
          <a:endParaRPr lang="en-AU" sz="1800"/>
        </a:p>
      </dgm:t>
    </dgm:pt>
    <dgm:pt modelId="{2A99AEC6-3711-41D1-82A1-20967B7A6BE0}" type="sibTrans" cxnId="{FF417E1A-ECC3-4DE3-9AD3-75C451B5678A}">
      <dgm:prSet/>
      <dgm:spPr/>
      <dgm:t>
        <a:bodyPr/>
        <a:lstStyle/>
        <a:p>
          <a:endParaRPr lang="en-AU" sz="1800"/>
        </a:p>
      </dgm:t>
    </dgm:pt>
    <dgm:pt modelId="{C7073CD9-8F29-47E9-85E2-04B227D070FB}">
      <dgm:prSet phldrT="[Text]" phldr="0" custT="1"/>
      <dgm:spPr>
        <a:solidFill>
          <a:srgbClr val="614393"/>
        </a:solidFill>
      </dgm:spPr>
      <dgm:t>
        <a:bodyPr/>
        <a:lstStyle/>
        <a:p>
          <a:r>
            <a:rPr lang="en-AU" sz="1800" dirty="0"/>
            <a:t>Partnership development and establishing the research team</a:t>
          </a:r>
        </a:p>
      </dgm:t>
    </dgm:pt>
    <dgm:pt modelId="{59E8C0E0-D81B-4CBF-86DC-311461511FC5}" type="sibTrans" cxnId="{00964DEF-EDAF-461F-8A57-1E914C7D2188}">
      <dgm:prSet phldrT="1" phldr="0" custT="1"/>
      <dgm:spPr/>
      <dgm:t>
        <a:bodyPr/>
        <a:lstStyle/>
        <a:p>
          <a:endParaRPr lang="en-AU" sz="1800"/>
        </a:p>
      </dgm:t>
    </dgm:pt>
    <dgm:pt modelId="{18D0098E-15EE-481A-B177-D3E321EAE8BC}" type="parTrans" cxnId="{00964DEF-EDAF-461F-8A57-1E914C7D2188}">
      <dgm:prSet/>
      <dgm:spPr/>
      <dgm:t>
        <a:bodyPr/>
        <a:lstStyle/>
        <a:p>
          <a:endParaRPr lang="en-AU" sz="1800"/>
        </a:p>
      </dgm:t>
    </dgm:pt>
    <dgm:pt modelId="{80F2E80B-90E1-4620-A79E-EFF38CD5D0B9}" type="pres">
      <dgm:prSet presAssocID="{2CE3066B-D778-4E97-940E-934B5D9BE534}" presName="outerComposite" presStyleCnt="0">
        <dgm:presLayoutVars>
          <dgm:chMax val="5"/>
          <dgm:dir/>
          <dgm:resizeHandles val="exact"/>
        </dgm:presLayoutVars>
      </dgm:prSet>
      <dgm:spPr/>
    </dgm:pt>
    <dgm:pt modelId="{FB3C7765-C2F1-4726-98B8-64BED5C6C227}" type="pres">
      <dgm:prSet presAssocID="{2CE3066B-D778-4E97-940E-934B5D9BE534}" presName="dummyMaxCanvas" presStyleCnt="0">
        <dgm:presLayoutVars/>
      </dgm:prSet>
      <dgm:spPr/>
    </dgm:pt>
    <dgm:pt modelId="{C53E94D6-DCE4-4000-B5E5-A08C2A3E8110}" type="pres">
      <dgm:prSet presAssocID="{2CE3066B-D778-4E97-940E-934B5D9BE534}" presName="FiveNodes_1" presStyleLbl="node1" presStyleIdx="0" presStyleCnt="5">
        <dgm:presLayoutVars>
          <dgm:bulletEnabled val="1"/>
        </dgm:presLayoutVars>
      </dgm:prSet>
      <dgm:spPr/>
    </dgm:pt>
    <dgm:pt modelId="{5E432E24-0F8A-46A8-B53D-5F26D22B62DF}" type="pres">
      <dgm:prSet presAssocID="{2CE3066B-D778-4E97-940E-934B5D9BE534}" presName="FiveNodes_2" presStyleLbl="node1" presStyleIdx="1" presStyleCnt="5">
        <dgm:presLayoutVars>
          <dgm:bulletEnabled val="1"/>
        </dgm:presLayoutVars>
      </dgm:prSet>
      <dgm:spPr/>
    </dgm:pt>
    <dgm:pt modelId="{F74583E2-5B42-4DC5-8A87-EACD49158CDC}" type="pres">
      <dgm:prSet presAssocID="{2CE3066B-D778-4E97-940E-934B5D9BE534}" presName="FiveNodes_3" presStyleLbl="node1" presStyleIdx="2" presStyleCnt="5">
        <dgm:presLayoutVars>
          <dgm:bulletEnabled val="1"/>
        </dgm:presLayoutVars>
      </dgm:prSet>
      <dgm:spPr/>
    </dgm:pt>
    <dgm:pt modelId="{51DDEB63-100C-4D97-90B5-031C2B8E8E76}" type="pres">
      <dgm:prSet presAssocID="{2CE3066B-D778-4E97-940E-934B5D9BE534}" presName="FiveNodes_4" presStyleLbl="node1" presStyleIdx="3" presStyleCnt="5">
        <dgm:presLayoutVars>
          <dgm:bulletEnabled val="1"/>
        </dgm:presLayoutVars>
      </dgm:prSet>
      <dgm:spPr/>
    </dgm:pt>
    <dgm:pt modelId="{FA50FEBC-306D-4636-B319-457DFA3E67DD}" type="pres">
      <dgm:prSet presAssocID="{2CE3066B-D778-4E97-940E-934B5D9BE534}" presName="FiveNodes_5" presStyleLbl="node1" presStyleIdx="4" presStyleCnt="5">
        <dgm:presLayoutVars>
          <dgm:bulletEnabled val="1"/>
        </dgm:presLayoutVars>
      </dgm:prSet>
      <dgm:spPr/>
    </dgm:pt>
    <dgm:pt modelId="{9A5EC12A-CD99-4C7E-AC3F-30EE7A8EA3CC}" type="pres">
      <dgm:prSet presAssocID="{2CE3066B-D778-4E97-940E-934B5D9BE534}" presName="FiveConn_1-2" presStyleLbl="fgAccFollowNode1" presStyleIdx="0" presStyleCnt="4">
        <dgm:presLayoutVars>
          <dgm:bulletEnabled val="1"/>
        </dgm:presLayoutVars>
      </dgm:prSet>
      <dgm:spPr/>
    </dgm:pt>
    <dgm:pt modelId="{EAE358C8-94DA-4866-AA72-7FA74BFF606B}" type="pres">
      <dgm:prSet presAssocID="{2CE3066B-D778-4E97-940E-934B5D9BE534}" presName="FiveConn_2-3" presStyleLbl="fgAccFollowNode1" presStyleIdx="1" presStyleCnt="4">
        <dgm:presLayoutVars>
          <dgm:bulletEnabled val="1"/>
        </dgm:presLayoutVars>
      </dgm:prSet>
      <dgm:spPr/>
    </dgm:pt>
    <dgm:pt modelId="{7254D97E-36FC-422E-BF68-9B3F6E0B301D}" type="pres">
      <dgm:prSet presAssocID="{2CE3066B-D778-4E97-940E-934B5D9BE534}" presName="FiveConn_3-4" presStyleLbl="fgAccFollowNode1" presStyleIdx="2" presStyleCnt="4">
        <dgm:presLayoutVars>
          <dgm:bulletEnabled val="1"/>
        </dgm:presLayoutVars>
      </dgm:prSet>
      <dgm:spPr/>
    </dgm:pt>
    <dgm:pt modelId="{D97990E2-FEE2-4503-B7EE-5015AF731043}" type="pres">
      <dgm:prSet presAssocID="{2CE3066B-D778-4E97-940E-934B5D9BE534}" presName="FiveConn_4-5" presStyleLbl="fgAccFollowNode1" presStyleIdx="3" presStyleCnt="4">
        <dgm:presLayoutVars>
          <dgm:bulletEnabled val="1"/>
        </dgm:presLayoutVars>
      </dgm:prSet>
      <dgm:spPr/>
    </dgm:pt>
    <dgm:pt modelId="{4217F5D7-B6D1-4AA0-A80F-7C7E9B41021B}" type="pres">
      <dgm:prSet presAssocID="{2CE3066B-D778-4E97-940E-934B5D9BE534}" presName="FiveNodes_1_text" presStyleLbl="node1" presStyleIdx="4" presStyleCnt="5">
        <dgm:presLayoutVars>
          <dgm:bulletEnabled val="1"/>
        </dgm:presLayoutVars>
      </dgm:prSet>
      <dgm:spPr/>
    </dgm:pt>
    <dgm:pt modelId="{EA615C4E-4AEB-4074-92CB-A889E08FEC9E}" type="pres">
      <dgm:prSet presAssocID="{2CE3066B-D778-4E97-940E-934B5D9BE534}" presName="FiveNodes_2_text" presStyleLbl="node1" presStyleIdx="4" presStyleCnt="5">
        <dgm:presLayoutVars>
          <dgm:bulletEnabled val="1"/>
        </dgm:presLayoutVars>
      </dgm:prSet>
      <dgm:spPr/>
    </dgm:pt>
    <dgm:pt modelId="{126C0F09-3575-4BC4-B612-A9A7E0C66B7F}" type="pres">
      <dgm:prSet presAssocID="{2CE3066B-D778-4E97-940E-934B5D9BE534}" presName="FiveNodes_3_text" presStyleLbl="node1" presStyleIdx="4" presStyleCnt="5">
        <dgm:presLayoutVars>
          <dgm:bulletEnabled val="1"/>
        </dgm:presLayoutVars>
      </dgm:prSet>
      <dgm:spPr/>
    </dgm:pt>
    <dgm:pt modelId="{AD06DC26-A77C-479F-9843-29D692774C17}" type="pres">
      <dgm:prSet presAssocID="{2CE3066B-D778-4E97-940E-934B5D9BE534}" presName="FiveNodes_4_text" presStyleLbl="node1" presStyleIdx="4" presStyleCnt="5">
        <dgm:presLayoutVars>
          <dgm:bulletEnabled val="1"/>
        </dgm:presLayoutVars>
      </dgm:prSet>
      <dgm:spPr/>
    </dgm:pt>
    <dgm:pt modelId="{B4470A23-D6AB-4E5D-A89C-3FDF5F9C2FD2}" type="pres">
      <dgm:prSet presAssocID="{2CE3066B-D778-4E97-940E-934B5D9BE534}" presName="FiveNodes_5_text" presStyleLbl="node1" presStyleIdx="4" presStyleCnt="5">
        <dgm:presLayoutVars>
          <dgm:bulletEnabled val="1"/>
        </dgm:presLayoutVars>
      </dgm:prSet>
      <dgm:spPr/>
    </dgm:pt>
  </dgm:ptLst>
  <dgm:cxnLst>
    <dgm:cxn modelId="{A91D9807-A31B-4B59-A411-0A1EB761AB50}" type="presOf" srcId="{8D0FEE51-621B-4034-A4C9-AF995CAFE5DA}" destId="{EA615C4E-4AEB-4074-92CB-A889E08FEC9E}" srcOrd="1" destOrd="0" presId="urn:microsoft.com/office/officeart/2005/8/layout/vProcess5"/>
    <dgm:cxn modelId="{730A8E0A-0F13-4D9B-94F4-73BA1B524BFA}" type="presOf" srcId="{789A1B62-5A88-436E-83DF-2FE311F822B0}" destId="{B4470A23-D6AB-4E5D-A89C-3FDF5F9C2FD2}" srcOrd="1" destOrd="0" presId="urn:microsoft.com/office/officeart/2005/8/layout/vProcess5"/>
    <dgm:cxn modelId="{233D9313-ED4F-4574-BD62-2C1BAD31C40F}" type="presOf" srcId="{789A1B62-5A88-436E-83DF-2FE311F822B0}" destId="{FA50FEBC-306D-4636-B319-457DFA3E67DD}" srcOrd="0" destOrd="0" presId="urn:microsoft.com/office/officeart/2005/8/layout/vProcess5"/>
    <dgm:cxn modelId="{FF417E1A-ECC3-4DE3-9AD3-75C451B5678A}" srcId="{2CE3066B-D778-4E97-940E-934B5D9BE534}" destId="{480FD35D-A8F9-4989-9ACA-8485D8C702EF}" srcOrd="6" destOrd="0" parTransId="{41CCDC2B-85D6-4B67-868B-26CB66CFE191}" sibTransId="{2A99AEC6-3711-41D1-82A1-20967B7A6BE0}"/>
    <dgm:cxn modelId="{74939824-C0C5-4691-B61D-FD8267F16865}" type="presOf" srcId="{ED3ABBF1-E2A7-4887-8AD6-0CD025F7F383}" destId="{EAE358C8-94DA-4866-AA72-7FA74BFF606B}" srcOrd="0" destOrd="0" presId="urn:microsoft.com/office/officeart/2005/8/layout/vProcess5"/>
    <dgm:cxn modelId="{D005BA2C-50D9-437D-BA85-58241F4A9B63}" type="presOf" srcId="{8D0FEE51-621B-4034-A4C9-AF995CAFE5DA}" destId="{5E432E24-0F8A-46A8-B53D-5F26D22B62DF}" srcOrd="0" destOrd="0" presId="urn:microsoft.com/office/officeart/2005/8/layout/vProcess5"/>
    <dgm:cxn modelId="{343D682F-AE33-4CE2-BC82-6BAB51007F08}" type="presOf" srcId="{B2355389-3E81-4CC3-97E5-8DE2C581D01A}" destId="{AD06DC26-A77C-479F-9843-29D692774C17}" srcOrd="1" destOrd="0" presId="urn:microsoft.com/office/officeart/2005/8/layout/vProcess5"/>
    <dgm:cxn modelId="{D6A5663A-DC57-4F4D-A256-5109057EB608}" srcId="{2CE3066B-D778-4E97-940E-934B5D9BE534}" destId="{21A24115-55AA-4C59-9B8F-6BC9ABC09465}" srcOrd="5" destOrd="0" parTransId="{A38B7DBD-7E12-4C5A-8192-FF0390675ECC}" sibTransId="{E15E8D91-66D3-489F-A263-73097EDAB7E1}"/>
    <dgm:cxn modelId="{361A623E-FD7D-4243-9A48-5120A7E45CF9}" srcId="{2CE3066B-D778-4E97-940E-934B5D9BE534}" destId="{789A1B62-5A88-436E-83DF-2FE311F822B0}" srcOrd="4" destOrd="0" parTransId="{243D8E7D-A074-4C63-A08C-99DF3F807645}" sibTransId="{0EE19BBA-D4F9-4BD5-A3EE-8B72AA4547BF}"/>
    <dgm:cxn modelId="{2781BB5F-021C-4F3C-AFA4-AC96D4126917}" srcId="{2CE3066B-D778-4E97-940E-934B5D9BE534}" destId="{F21DC140-1795-4EF2-9C01-2DC65364D3AD}" srcOrd="2" destOrd="0" parTransId="{F1774FAB-84C6-47A3-AA7D-F88F9B8117C9}" sibTransId="{56235C29-475B-445A-8C69-9731C57D992E}"/>
    <dgm:cxn modelId="{B9ADE960-C68C-4093-AD8A-DC2BC5339FAC}" type="presOf" srcId="{F21DC140-1795-4EF2-9C01-2DC65364D3AD}" destId="{F74583E2-5B42-4DC5-8A87-EACD49158CDC}" srcOrd="0" destOrd="0" presId="urn:microsoft.com/office/officeart/2005/8/layout/vProcess5"/>
    <dgm:cxn modelId="{C25FC861-8F1B-40FF-BDFC-0EE677527C44}" type="presOf" srcId="{2CE3066B-D778-4E97-940E-934B5D9BE534}" destId="{80F2E80B-90E1-4620-A79E-EFF38CD5D0B9}" srcOrd="0" destOrd="0" presId="urn:microsoft.com/office/officeart/2005/8/layout/vProcess5"/>
    <dgm:cxn modelId="{0BDD0D46-3F84-455B-B791-FD735584F7C0}" type="presOf" srcId="{2A069772-36B0-4170-9064-5C4F721A557E}" destId="{D97990E2-FEE2-4503-B7EE-5015AF731043}" srcOrd="0" destOrd="0" presId="urn:microsoft.com/office/officeart/2005/8/layout/vProcess5"/>
    <dgm:cxn modelId="{46FC8D67-F8FB-4D6B-BB1E-D493C930DAB3}" srcId="{2CE3066B-D778-4E97-940E-934B5D9BE534}" destId="{B2355389-3E81-4CC3-97E5-8DE2C581D01A}" srcOrd="3" destOrd="0" parTransId="{4CE0CCBC-A302-47E1-A7DC-6A01A3D2C4A0}" sibTransId="{2A069772-36B0-4170-9064-5C4F721A557E}"/>
    <dgm:cxn modelId="{F34A794E-6926-4B42-81A9-97AD8707538C}" type="presOf" srcId="{F21DC140-1795-4EF2-9C01-2DC65364D3AD}" destId="{126C0F09-3575-4BC4-B612-A9A7E0C66B7F}" srcOrd="1" destOrd="0" presId="urn:microsoft.com/office/officeart/2005/8/layout/vProcess5"/>
    <dgm:cxn modelId="{C6C40DA0-15E8-4630-9D28-CA29CACF94C0}" type="presOf" srcId="{C7073CD9-8F29-47E9-85E2-04B227D070FB}" destId="{4217F5D7-B6D1-4AA0-A80F-7C7E9B41021B}" srcOrd="1" destOrd="0" presId="urn:microsoft.com/office/officeart/2005/8/layout/vProcess5"/>
    <dgm:cxn modelId="{5ED0A8C8-4A35-4D02-9A61-5FC603FCEBA5}" srcId="{2CE3066B-D778-4E97-940E-934B5D9BE534}" destId="{8D0FEE51-621B-4034-A4C9-AF995CAFE5DA}" srcOrd="1" destOrd="0" parTransId="{0086D00E-CFC3-4647-A1CD-D429D3393AB0}" sibTransId="{ED3ABBF1-E2A7-4887-8AD6-0CD025F7F383}"/>
    <dgm:cxn modelId="{EA8317CB-DDEB-4024-99C1-8B988C8235C1}" type="presOf" srcId="{59E8C0E0-D81B-4CBF-86DC-311461511FC5}" destId="{9A5EC12A-CD99-4C7E-AC3F-30EE7A8EA3CC}" srcOrd="0" destOrd="0" presId="urn:microsoft.com/office/officeart/2005/8/layout/vProcess5"/>
    <dgm:cxn modelId="{6A9350D1-B67F-451A-9DBB-119DDEDAA26F}" type="presOf" srcId="{C7073CD9-8F29-47E9-85E2-04B227D070FB}" destId="{C53E94D6-DCE4-4000-B5E5-A08C2A3E8110}" srcOrd="0" destOrd="0" presId="urn:microsoft.com/office/officeart/2005/8/layout/vProcess5"/>
    <dgm:cxn modelId="{8BCCCDDC-75CE-4B9E-8B05-F4AC4B7B3176}" type="presOf" srcId="{B2355389-3E81-4CC3-97E5-8DE2C581D01A}" destId="{51DDEB63-100C-4D97-90B5-031C2B8E8E76}" srcOrd="0" destOrd="0" presId="urn:microsoft.com/office/officeart/2005/8/layout/vProcess5"/>
    <dgm:cxn modelId="{00964DEF-EDAF-461F-8A57-1E914C7D2188}" srcId="{2CE3066B-D778-4E97-940E-934B5D9BE534}" destId="{C7073CD9-8F29-47E9-85E2-04B227D070FB}" srcOrd="0" destOrd="0" parTransId="{18D0098E-15EE-481A-B177-D3E321EAE8BC}" sibTransId="{59E8C0E0-D81B-4CBF-86DC-311461511FC5}"/>
    <dgm:cxn modelId="{1E4F1BF4-4519-462D-9DA3-B89093A78C37}" type="presOf" srcId="{56235C29-475B-445A-8C69-9731C57D992E}" destId="{7254D97E-36FC-422E-BF68-9B3F6E0B301D}" srcOrd="0" destOrd="0" presId="urn:microsoft.com/office/officeart/2005/8/layout/vProcess5"/>
    <dgm:cxn modelId="{30F9FC53-53DD-40D9-9998-1C9AD900A78A}" type="presParOf" srcId="{80F2E80B-90E1-4620-A79E-EFF38CD5D0B9}" destId="{FB3C7765-C2F1-4726-98B8-64BED5C6C227}" srcOrd="0" destOrd="0" presId="urn:microsoft.com/office/officeart/2005/8/layout/vProcess5"/>
    <dgm:cxn modelId="{115A8ED1-E946-4155-AAF8-178A2C9C3263}" type="presParOf" srcId="{80F2E80B-90E1-4620-A79E-EFF38CD5D0B9}" destId="{C53E94D6-DCE4-4000-B5E5-A08C2A3E8110}" srcOrd="1" destOrd="0" presId="urn:microsoft.com/office/officeart/2005/8/layout/vProcess5"/>
    <dgm:cxn modelId="{FAB85E8E-F642-4775-8CA8-B788F4C91259}" type="presParOf" srcId="{80F2E80B-90E1-4620-A79E-EFF38CD5D0B9}" destId="{5E432E24-0F8A-46A8-B53D-5F26D22B62DF}" srcOrd="2" destOrd="0" presId="urn:microsoft.com/office/officeart/2005/8/layout/vProcess5"/>
    <dgm:cxn modelId="{7FA93857-2C4F-4CBF-BA02-856E24050BCA}" type="presParOf" srcId="{80F2E80B-90E1-4620-A79E-EFF38CD5D0B9}" destId="{F74583E2-5B42-4DC5-8A87-EACD49158CDC}" srcOrd="3" destOrd="0" presId="urn:microsoft.com/office/officeart/2005/8/layout/vProcess5"/>
    <dgm:cxn modelId="{9F3D4E7D-C3C8-40F5-99CC-1A7C07738F1F}" type="presParOf" srcId="{80F2E80B-90E1-4620-A79E-EFF38CD5D0B9}" destId="{51DDEB63-100C-4D97-90B5-031C2B8E8E76}" srcOrd="4" destOrd="0" presId="urn:microsoft.com/office/officeart/2005/8/layout/vProcess5"/>
    <dgm:cxn modelId="{89FD4D3E-A33A-42C5-962E-1273DA4DA423}" type="presParOf" srcId="{80F2E80B-90E1-4620-A79E-EFF38CD5D0B9}" destId="{FA50FEBC-306D-4636-B319-457DFA3E67DD}" srcOrd="5" destOrd="0" presId="urn:microsoft.com/office/officeart/2005/8/layout/vProcess5"/>
    <dgm:cxn modelId="{97FC4D3E-F148-46C8-A0A7-8B74854F94B3}" type="presParOf" srcId="{80F2E80B-90E1-4620-A79E-EFF38CD5D0B9}" destId="{9A5EC12A-CD99-4C7E-AC3F-30EE7A8EA3CC}" srcOrd="6" destOrd="0" presId="urn:microsoft.com/office/officeart/2005/8/layout/vProcess5"/>
    <dgm:cxn modelId="{F0CA6203-62B3-4C21-AA34-7FDE01058B11}" type="presParOf" srcId="{80F2E80B-90E1-4620-A79E-EFF38CD5D0B9}" destId="{EAE358C8-94DA-4866-AA72-7FA74BFF606B}" srcOrd="7" destOrd="0" presId="urn:microsoft.com/office/officeart/2005/8/layout/vProcess5"/>
    <dgm:cxn modelId="{1F35DDD5-D093-4B61-970F-F5C26217BA2D}" type="presParOf" srcId="{80F2E80B-90E1-4620-A79E-EFF38CD5D0B9}" destId="{7254D97E-36FC-422E-BF68-9B3F6E0B301D}" srcOrd="8" destOrd="0" presId="urn:microsoft.com/office/officeart/2005/8/layout/vProcess5"/>
    <dgm:cxn modelId="{AA8124B9-BA91-4EF5-88A9-B2813F0B8060}" type="presParOf" srcId="{80F2E80B-90E1-4620-A79E-EFF38CD5D0B9}" destId="{D97990E2-FEE2-4503-B7EE-5015AF731043}" srcOrd="9" destOrd="0" presId="urn:microsoft.com/office/officeart/2005/8/layout/vProcess5"/>
    <dgm:cxn modelId="{D23EECEE-C7E7-40CA-854F-73037A397ACF}" type="presParOf" srcId="{80F2E80B-90E1-4620-A79E-EFF38CD5D0B9}" destId="{4217F5D7-B6D1-4AA0-A80F-7C7E9B41021B}" srcOrd="10" destOrd="0" presId="urn:microsoft.com/office/officeart/2005/8/layout/vProcess5"/>
    <dgm:cxn modelId="{DFFC8F86-70AE-4DBE-9C24-1C07BB190F51}" type="presParOf" srcId="{80F2E80B-90E1-4620-A79E-EFF38CD5D0B9}" destId="{EA615C4E-4AEB-4074-92CB-A889E08FEC9E}" srcOrd="11" destOrd="0" presId="urn:microsoft.com/office/officeart/2005/8/layout/vProcess5"/>
    <dgm:cxn modelId="{56490ABD-EAB4-4918-8A98-C5114A7317D0}" type="presParOf" srcId="{80F2E80B-90E1-4620-A79E-EFF38CD5D0B9}" destId="{126C0F09-3575-4BC4-B612-A9A7E0C66B7F}" srcOrd="12" destOrd="0" presId="urn:microsoft.com/office/officeart/2005/8/layout/vProcess5"/>
    <dgm:cxn modelId="{D9000AA1-6CFB-441C-AF5C-1C444348E698}" type="presParOf" srcId="{80F2E80B-90E1-4620-A79E-EFF38CD5D0B9}" destId="{AD06DC26-A77C-479F-9843-29D692774C17}" srcOrd="13" destOrd="0" presId="urn:microsoft.com/office/officeart/2005/8/layout/vProcess5"/>
    <dgm:cxn modelId="{A952CB15-B7E9-4CB7-9998-2E8610E759CC}" type="presParOf" srcId="{80F2E80B-90E1-4620-A79E-EFF38CD5D0B9}" destId="{B4470A23-D6AB-4E5D-A89C-3FDF5F9C2FD2}"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481BE0-76ED-4AC0-BC82-F2733445F371}"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AU"/>
        </a:p>
      </dgm:t>
    </dgm:pt>
    <dgm:pt modelId="{91FDDDD3-78BD-45B8-A5D4-F83A569C955C}">
      <dgm:prSet phldrT="[Text]"/>
      <dgm:spPr/>
      <dgm:t>
        <a:bodyPr/>
        <a:lstStyle/>
        <a:p>
          <a:r>
            <a:rPr lang="en-US" b="0" i="0" u="none" strike="noStrike" dirty="0">
              <a:effectLst/>
              <a:latin typeface="+mn-lt"/>
              <a:ea typeface="+mn-ea"/>
              <a:cs typeface="+mn-cs"/>
            </a:rPr>
            <a:t>Trusted relationships that depend on stable and skilled support teams</a:t>
          </a:r>
          <a:r>
            <a:rPr lang="en-AU" b="0" i="0" dirty="0">
              <a:effectLst/>
              <a:latin typeface="+mn-lt"/>
              <a:ea typeface="+mn-ea"/>
              <a:cs typeface="+mn-cs"/>
            </a:rPr>
            <a:t>​</a:t>
          </a:r>
          <a:endParaRPr lang="en-AU" dirty="0"/>
        </a:p>
      </dgm:t>
    </dgm:pt>
    <dgm:pt modelId="{A97B237D-7BCE-4137-8A4C-54696930C39E}" type="parTrans" cxnId="{7F3C7BEB-CD0F-4E7B-B4FC-E1E323862F1A}">
      <dgm:prSet/>
      <dgm:spPr/>
      <dgm:t>
        <a:bodyPr/>
        <a:lstStyle/>
        <a:p>
          <a:endParaRPr lang="en-AU"/>
        </a:p>
      </dgm:t>
    </dgm:pt>
    <dgm:pt modelId="{9303E266-1017-4EC6-A34C-3AC930450423}" type="sibTrans" cxnId="{7F3C7BEB-CD0F-4E7B-B4FC-E1E323862F1A}">
      <dgm:prSet/>
      <dgm:spPr/>
      <dgm:t>
        <a:bodyPr/>
        <a:lstStyle/>
        <a:p>
          <a:endParaRPr lang="en-AU"/>
        </a:p>
      </dgm:t>
    </dgm:pt>
    <dgm:pt modelId="{A789B654-51EB-4229-9A5C-FD8B14E7F088}">
      <dgm:prSet/>
      <dgm:spPr/>
      <dgm:t>
        <a:bodyPr/>
        <a:lstStyle/>
        <a:p>
          <a:r>
            <a:rPr lang="en-US" b="0" i="0" u="none" strike="noStrike" dirty="0">
              <a:effectLst/>
              <a:latin typeface="+mn-lt"/>
              <a:ea typeface="+mn-ea"/>
              <a:cs typeface="+mn-cs"/>
            </a:rPr>
            <a:t>Reduced restrictive practices and crisis services use</a:t>
          </a:r>
          <a:r>
            <a:rPr lang="en-AU" b="0" i="0" dirty="0">
              <a:effectLst/>
              <a:latin typeface="+mn-lt"/>
              <a:ea typeface="+mn-ea"/>
              <a:cs typeface="+mn-cs"/>
            </a:rPr>
            <a:t>​</a:t>
          </a:r>
        </a:p>
      </dgm:t>
    </dgm:pt>
    <dgm:pt modelId="{3F1E16FF-58F5-4683-8BD9-73D672869490}" type="parTrans" cxnId="{7DE6E11A-FD55-4B05-B5FF-E1E8484F5F55}">
      <dgm:prSet/>
      <dgm:spPr/>
      <dgm:t>
        <a:bodyPr/>
        <a:lstStyle/>
        <a:p>
          <a:endParaRPr lang="en-AU"/>
        </a:p>
      </dgm:t>
    </dgm:pt>
    <dgm:pt modelId="{8D631C8E-0188-420B-9242-3456221D9C3F}" type="sibTrans" cxnId="{7DE6E11A-FD55-4B05-B5FF-E1E8484F5F55}">
      <dgm:prSet/>
      <dgm:spPr/>
      <dgm:t>
        <a:bodyPr/>
        <a:lstStyle/>
        <a:p>
          <a:endParaRPr lang="en-AU"/>
        </a:p>
      </dgm:t>
    </dgm:pt>
    <dgm:pt modelId="{FDF53BC0-345E-4923-8C1F-A4C01D736964}">
      <dgm:prSet/>
      <dgm:spPr/>
      <dgm:t>
        <a:bodyPr/>
        <a:lstStyle/>
        <a:p>
          <a:r>
            <a:rPr lang="en-US" b="0" i="0" u="none" strike="noStrike">
              <a:effectLst/>
              <a:latin typeface="+mn-lt"/>
              <a:ea typeface="+mn-ea"/>
              <a:cs typeface="+mn-cs"/>
            </a:rPr>
            <a:t>Environmental and community safeguards</a:t>
          </a:r>
          <a:r>
            <a:rPr lang="en-US" b="0" i="0">
              <a:effectLst/>
              <a:latin typeface="+mn-lt"/>
              <a:ea typeface="+mn-ea"/>
              <a:cs typeface="+mn-cs"/>
            </a:rPr>
            <a:t>​</a:t>
          </a:r>
          <a:endParaRPr lang="en-US" b="0" i="0" dirty="0">
            <a:effectLst/>
            <a:latin typeface="+mn-lt"/>
            <a:ea typeface="+mn-ea"/>
            <a:cs typeface="+mn-cs"/>
          </a:endParaRPr>
        </a:p>
      </dgm:t>
    </dgm:pt>
    <dgm:pt modelId="{5EDA5751-E3EB-4176-A370-BB77B79214D1}" type="parTrans" cxnId="{A37CDFE6-ABA7-4EEA-8C91-DCFE74A11E99}">
      <dgm:prSet/>
      <dgm:spPr/>
      <dgm:t>
        <a:bodyPr/>
        <a:lstStyle/>
        <a:p>
          <a:endParaRPr lang="en-AU"/>
        </a:p>
      </dgm:t>
    </dgm:pt>
    <dgm:pt modelId="{CD4CC96E-7348-462C-85F5-BB05F8B037E9}" type="sibTrans" cxnId="{A37CDFE6-ABA7-4EEA-8C91-DCFE74A11E99}">
      <dgm:prSet/>
      <dgm:spPr/>
      <dgm:t>
        <a:bodyPr/>
        <a:lstStyle/>
        <a:p>
          <a:endParaRPr lang="en-AU"/>
        </a:p>
      </dgm:t>
    </dgm:pt>
    <dgm:pt modelId="{F7EDF946-E742-48EB-A65E-FC03134D1F86}" type="pres">
      <dgm:prSet presAssocID="{78481BE0-76ED-4AC0-BC82-F2733445F371}" presName="linear" presStyleCnt="0">
        <dgm:presLayoutVars>
          <dgm:animLvl val="lvl"/>
          <dgm:resizeHandles val="exact"/>
        </dgm:presLayoutVars>
      </dgm:prSet>
      <dgm:spPr/>
    </dgm:pt>
    <dgm:pt modelId="{75E63756-F1D7-459C-9E3D-D9DE10958209}" type="pres">
      <dgm:prSet presAssocID="{91FDDDD3-78BD-45B8-A5D4-F83A569C955C}" presName="parentText" presStyleLbl="node1" presStyleIdx="0" presStyleCnt="3">
        <dgm:presLayoutVars>
          <dgm:chMax val="0"/>
          <dgm:bulletEnabled val="1"/>
        </dgm:presLayoutVars>
      </dgm:prSet>
      <dgm:spPr/>
    </dgm:pt>
    <dgm:pt modelId="{AF1598BF-0A63-4C3C-BABA-6A7FA75EEF81}" type="pres">
      <dgm:prSet presAssocID="{9303E266-1017-4EC6-A34C-3AC930450423}" presName="spacer" presStyleCnt="0"/>
      <dgm:spPr/>
    </dgm:pt>
    <dgm:pt modelId="{8D64BB4C-1ABF-4618-882D-716F69CA97B5}" type="pres">
      <dgm:prSet presAssocID="{A789B654-51EB-4229-9A5C-FD8B14E7F088}" presName="parentText" presStyleLbl="node1" presStyleIdx="1" presStyleCnt="3">
        <dgm:presLayoutVars>
          <dgm:chMax val="0"/>
          <dgm:bulletEnabled val="1"/>
        </dgm:presLayoutVars>
      </dgm:prSet>
      <dgm:spPr/>
    </dgm:pt>
    <dgm:pt modelId="{D0BCA57B-1946-48AD-9A21-849BD7566ED0}" type="pres">
      <dgm:prSet presAssocID="{8D631C8E-0188-420B-9242-3456221D9C3F}" presName="spacer" presStyleCnt="0"/>
      <dgm:spPr/>
    </dgm:pt>
    <dgm:pt modelId="{53F29684-0279-4265-A6E8-AE2B06089784}" type="pres">
      <dgm:prSet presAssocID="{FDF53BC0-345E-4923-8C1F-A4C01D736964}" presName="parentText" presStyleLbl="node1" presStyleIdx="2" presStyleCnt="3">
        <dgm:presLayoutVars>
          <dgm:chMax val="0"/>
          <dgm:bulletEnabled val="1"/>
        </dgm:presLayoutVars>
      </dgm:prSet>
      <dgm:spPr/>
    </dgm:pt>
  </dgm:ptLst>
  <dgm:cxnLst>
    <dgm:cxn modelId="{7DE6E11A-FD55-4B05-B5FF-E1E8484F5F55}" srcId="{78481BE0-76ED-4AC0-BC82-F2733445F371}" destId="{A789B654-51EB-4229-9A5C-FD8B14E7F088}" srcOrd="1" destOrd="0" parTransId="{3F1E16FF-58F5-4683-8BD9-73D672869490}" sibTransId="{8D631C8E-0188-420B-9242-3456221D9C3F}"/>
    <dgm:cxn modelId="{3692BA6C-466E-49DC-82BB-7BA51967E383}" type="presOf" srcId="{78481BE0-76ED-4AC0-BC82-F2733445F371}" destId="{F7EDF946-E742-48EB-A65E-FC03134D1F86}" srcOrd="0" destOrd="0" presId="urn:microsoft.com/office/officeart/2005/8/layout/vList2"/>
    <dgm:cxn modelId="{401F3A7A-9F49-4B58-8EAB-4024A950D08F}" type="presOf" srcId="{FDF53BC0-345E-4923-8C1F-A4C01D736964}" destId="{53F29684-0279-4265-A6E8-AE2B06089784}" srcOrd="0" destOrd="0" presId="urn:microsoft.com/office/officeart/2005/8/layout/vList2"/>
    <dgm:cxn modelId="{C57A3384-8F42-4BED-A6D8-40493AC291CE}" type="presOf" srcId="{91FDDDD3-78BD-45B8-A5D4-F83A569C955C}" destId="{75E63756-F1D7-459C-9E3D-D9DE10958209}" srcOrd="0" destOrd="0" presId="urn:microsoft.com/office/officeart/2005/8/layout/vList2"/>
    <dgm:cxn modelId="{90F4608F-392C-44D8-92A6-AF8C0BB2F38C}" type="presOf" srcId="{A789B654-51EB-4229-9A5C-FD8B14E7F088}" destId="{8D64BB4C-1ABF-4618-882D-716F69CA97B5}" srcOrd="0" destOrd="0" presId="urn:microsoft.com/office/officeart/2005/8/layout/vList2"/>
    <dgm:cxn modelId="{A37CDFE6-ABA7-4EEA-8C91-DCFE74A11E99}" srcId="{78481BE0-76ED-4AC0-BC82-F2733445F371}" destId="{FDF53BC0-345E-4923-8C1F-A4C01D736964}" srcOrd="2" destOrd="0" parTransId="{5EDA5751-E3EB-4176-A370-BB77B79214D1}" sibTransId="{CD4CC96E-7348-462C-85F5-BB05F8B037E9}"/>
    <dgm:cxn modelId="{7F3C7BEB-CD0F-4E7B-B4FC-E1E323862F1A}" srcId="{78481BE0-76ED-4AC0-BC82-F2733445F371}" destId="{91FDDDD3-78BD-45B8-A5D4-F83A569C955C}" srcOrd="0" destOrd="0" parTransId="{A97B237D-7BCE-4137-8A4C-54696930C39E}" sibTransId="{9303E266-1017-4EC6-A34C-3AC930450423}"/>
    <dgm:cxn modelId="{BA9C5A38-9F25-41E6-95F6-AED390CD10E2}" type="presParOf" srcId="{F7EDF946-E742-48EB-A65E-FC03134D1F86}" destId="{75E63756-F1D7-459C-9E3D-D9DE10958209}" srcOrd="0" destOrd="0" presId="urn:microsoft.com/office/officeart/2005/8/layout/vList2"/>
    <dgm:cxn modelId="{20101D58-D0E8-4875-9DA3-F6217D8937F0}" type="presParOf" srcId="{F7EDF946-E742-48EB-A65E-FC03134D1F86}" destId="{AF1598BF-0A63-4C3C-BABA-6A7FA75EEF81}" srcOrd="1" destOrd="0" presId="urn:microsoft.com/office/officeart/2005/8/layout/vList2"/>
    <dgm:cxn modelId="{9DCF5A26-A93C-4E9A-8D31-A5F7E72E5E52}" type="presParOf" srcId="{F7EDF946-E742-48EB-A65E-FC03134D1F86}" destId="{8D64BB4C-1ABF-4618-882D-716F69CA97B5}" srcOrd="2" destOrd="0" presId="urn:microsoft.com/office/officeart/2005/8/layout/vList2"/>
    <dgm:cxn modelId="{CA69AB06-96D6-49E6-B4DE-C3226167572B}" type="presParOf" srcId="{F7EDF946-E742-48EB-A65E-FC03134D1F86}" destId="{D0BCA57B-1946-48AD-9A21-849BD7566ED0}" srcOrd="3" destOrd="0" presId="urn:microsoft.com/office/officeart/2005/8/layout/vList2"/>
    <dgm:cxn modelId="{81E94322-B336-4B10-8815-FC1D3D5A6632}" type="presParOf" srcId="{F7EDF946-E742-48EB-A65E-FC03134D1F86}" destId="{53F29684-0279-4265-A6E8-AE2B0608978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18FF28-B9BC-40D7-945C-2CE80FA98512}" type="doc">
      <dgm:prSet loTypeId="urn:microsoft.com/office/officeart/2008/layout/LinedList" loCatId="list" qsTypeId="urn:microsoft.com/office/officeart/2005/8/quickstyle/simple2#1" qsCatId="simple" csTypeId="urn:microsoft.com/office/officeart/2005/8/colors/accent0_3" csCatId="mainScheme" phldr="1"/>
      <dgm:spPr/>
      <dgm:t>
        <a:bodyPr/>
        <a:lstStyle/>
        <a:p>
          <a:endParaRPr lang="en-US"/>
        </a:p>
      </dgm:t>
    </dgm:pt>
    <dgm:pt modelId="{DC48D1BE-3D16-4760-9A9B-20CC55860005}">
      <dgm:prSet/>
      <dgm:spPr/>
      <dgm:t>
        <a:bodyPr/>
        <a:lstStyle/>
        <a:p>
          <a:r>
            <a:rPr lang="en-AU" dirty="0"/>
            <a:t>Our partnership was a big strength of the project</a:t>
          </a:r>
          <a:endParaRPr lang="en-US" dirty="0"/>
        </a:p>
      </dgm:t>
    </dgm:pt>
    <dgm:pt modelId="{3B7B85F6-FDD4-467B-905A-53AF3AE6A36D}" type="parTrans" cxnId="{EC8F971C-A777-43C3-9316-EEF6D74E97CF}">
      <dgm:prSet/>
      <dgm:spPr/>
      <dgm:t>
        <a:bodyPr/>
        <a:lstStyle/>
        <a:p>
          <a:endParaRPr lang="en-US"/>
        </a:p>
      </dgm:t>
    </dgm:pt>
    <dgm:pt modelId="{213C11F3-536B-43AD-84D2-BA425B0079D7}" type="sibTrans" cxnId="{EC8F971C-A777-43C3-9316-EEF6D74E97CF}">
      <dgm:prSet/>
      <dgm:spPr/>
      <dgm:t>
        <a:bodyPr/>
        <a:lstStyle/>
        <a:p>
          <a:endParaRPr lang="en-US"/>
        </a:p>
      </dgm:t>
    </dgm:pt>
    <dgm:pt modelId="{F9C0F3C1-C16E-41C0-BE63-5C93312AB165}">
      <dgm:prSet/>
      <dgm:spPr/>
      <dgm:t>
        <a:bodyPr/>
        <a:lstStyle/>
        <a:p>
          <a:r>
            <a:rPr lang="en-AU" dirty="0"/>
            <a:t>Our work was strengthened through a governance group that centred lived experience</a:t>
          </a:r>
          <a:endParaRPr lang="en-US" dirty="0"/>
        </a:p>
      </dgm:t>
    </dgm:pt>
    <dgm:pt modelId="{D4D35593-EC57-45CF-A978-3C7EBF01608F}" type="parTrans" cxnId="{8EC1944B-A249-4288-9A36-8FCA23BE90FD}">
      <dgm:prSet/>
      <dgm:spPr/>
      <dgm:t>
        <a:bodyPr/>
        <a:lstStyle/>
        <a:p>
          <a:endParaRPr lang="en-US"/>
        </a:p>
      </dgm:t>
    </dgm:pt>
    <dgm:pt modelId="{BD98417E-E902-42E3-B491-ECAB6A6FBEF7}" type="sibTrans" cxnId="{8EC1944B-A249-4288-9A36-8FCA23BE90FD}">
      <dgm:prSet/>
      <dgm:spPr/>
      <dgm:t>
        <a:bodyPr/>
        <a:lstStyle/>
        <a:p>
          <a:endParaRPr lang="en-US"/>
        </a:p>
      </dgm:t>
    </dgm:pt>
    <dgm:pt modelId="{556E3DA1-6FC5-417F-AEE6-2A68A1506409}">
      <dgm:prSet/>
      <dgm:spPr/>
      <dgm:t>
        <a:bodyPr/>
        <a:lstStyle/>
        <a:p>
          <a:r>
            <a:rPr lang="en-AU" dirty="0"/>
            <a:t>A lived experience research assistant helped embed lived experience throughout the project</a:t>
          </a:r>
          <a:endParaRPr lang="en-US" dirty="0"/>
        </a:p>
      </dgm:t>
    </dgm:pt>
    <dgm:pt modelId="{552F08FB-3951-41FB-9D2F-B967831C24A0}" type="parTrans" cxnId="{50128DBA-BCA3-4F31-AD5C-241427572384}">
      <dgm:prSet/>
      <dgm:spPr/>
      <dgm:t>
        <a:bodyPr/>
        <a:lstStyle/>
        <a:p>
          <a:endParaRPr lang="en-US"/>
        </a:p>
      </dgm:t>
    </dgm:pt>
    <dgm:pt modelId="{6739809A-6A4F-4547-B214-9152351D5F89}" type="sibTrans" cxnId="{50128DBA-BCA3-4F31-AD5C-241427572384}">
      <dgm:prSet/>
      <dgm:spPr/>
      <dgm:t>
        <a:bodyPr/>
        <a:lstStyle/>
        <a:p>
          <a:endParaRPr lang="en-US"/>
        </a:p>
      </dgm:t>
    </dgm:pt>
    <dgm:pt modelId="{E7A16F56-4229-4B87-B7D3-8D158E961716}">
      <dgm:prSet/>
      <dgm:spPr/>
      <dgm:t>
        <a:bodyPr/>
        <a:lstStyle/>
        <a:p>
          <a:r>
            <a:rPr lang="en-AU" dirty="0"/>
            <a:t>It takes more time to do work that is fully inclusive, but it leads to better research</a:t>
          </a:r>
          <a:endParaRPr lang="en-US" dirty="0"/>
        </a:p>
      </dgm:t>
    </dgm:pt>
    <dgm:pt modelId="{CEB17FD6-B5C7-4786-A0C6-EDB774F0CEC4}" type="parTrans" cxnId="{C4E20B61-0BC0-403D-A31A-6E685CA388C7}">
      <dgm:prSet/>
      <dgm:spPr/>
      <dgm:t>
        <a:bodyPr/>
        <a:lstStyle/>
        <a:p>
          <a:endParaRPr lang="en-US"/>
        </a:p>
      </dgm:t>
    </dgm:pt>
    <dgm:pt modelId="{F04E9CEB-7145-4441-B1D8-BC381140D8E7}" type="sibTrans" cxnId="{C4E20B61-0BC0-403D-A31A-6E685CA388C7}">
      <dgm:prSet/>
      <dgm:spPr/>
      <dgm:t>
        <a:bodyPr/>
        <a:lstStyle/>
        <a:p>
          <a:endParaRPr lang="en-US"/>
        </a:p>
      </dgm:t>
    </dgm:pt>
    <dgm:pt modelId="{5E866C1B-1B93-45EB-B5C0-0EEA7307FBF2}">
      <dgm:prSet/>
      <dgm:spPr/>
      <dgm:t>
        <a:bodyPr/>
        <a:lstStyle/>
        <a:p>
          <a:r>
            <a:rPr lang="en-AU" dirty="0"/>
            <a:t>Including people with intellectual disability and high support needs in research that is about their lives is vital</a:t>
          </a:r>
          <a:endParaRPr lang="en-US" dirty="0"/>
        </a:p>
      </dgm:t>
    </dgm:pt>
    <dgm:pt modelId="{F8D1D342-D607-49B4-A1B9-2B7F5D15FEB9}" type="parTrans" cxnId="{3ED67EFE-4AFC-44FC-8546-3EF9DEA38278}">
      <dgm:prSet/>
      <dgm:spPr/>
      <dgm:t>
        <a:bodyPr/>
        <a:lstStyle/>
        <a:p>
          <a:endParaRPr lang="en-US"/>
        </a:p>
      </dgm:t>
    </dgm:pt>
    <dgm:pt modelId="{1D0AB55F-D70F-4B5F-AE5F-38FB8E7C9863}" type="sibTrans" cxnId="{3ED67EFE-4AFC-44FC-8546-3EF9DEA38278}">
      <dgm:prSet/>
      <dgm:spPr/>
      <dgm:t>
        <a:bodyPr/>
        <a:lstStyle/>
        <a:p>
          <a:endParaRPr lang="en-US"/>
        </a:p>
      </dgm:t>
    </dgm:pt>
    <dgm:pt modelId="{AA983D73-AA3A-4C6B-87CE-B527F496FB97}" type="pres">
      <dgm:prSet presAssocID="{6E18FF28-B9BC-40D7-945C-2CE80FA98512}" presName="vert0" presStyleCnt="0">
        <dgm:presLayoutVars>
          <dgm:dir/>
          <dgm:animOne val="branch"/>
          <dgm:animLvl val="lvl"/>
        </dgm:presLayoutVars>
      </dgm:prSet>
      <dgm:spPr/>
    </dgm:pt>
    <dgm:pt modelId="{816FBD44-E792-4567-BEFE-AD620623AA51}" type="pres">
      <dgm:prSet presAssocID="{DC48D1BE-3D16-4760-9A9B-20CC55860005}" presName="thickLine" presStyleLbl="alignNode1" presStyleIdx="0" presStyleCnt="5"/>
      <dgm:spPr/>
    </dgm:pt>
    <dgm:pt modelId="{FCC081F7-FF70-4120-B598-3852EF699C1D}" type="pres">
      <dgm:prSet presAssocID="{DC48D1BE-3D16-4760-9A9B-20CC55860005}" presName="horz1" presStyleCnt="0"/>
      <dgm:spPr/>
    </dgm:pt>
    <dgm:pt modelId="{2977A95A-31B1-426B-9891-847C98C7BBF3}" type="pres">
      <dgm:prSet presAssocID="{DC48D1BE-3D16-4760-9A9B-20CC55860005}" presName="tx1" presStyleLbl="revTx" presStyleIdx="0" presStyleCnt="5"/>
      <dgm:spPr/>
    </dgm:pt>
    <dgm:pt modelId="{39C72BFE-4040-4477-867C-0074B6C4D8E3}" type="pres">
      <dgm:prSet presAssocID="{DC48D1BE-3D16-4760-9A9B-20CC55860005}" presName="vert1" presStyleCnt="0"/>
      <dgm:spPr/>
    </dgm:pt>
    <dgm:pt modelId="{A4402CE8-AC6A-4FF3-9E28-D6240507F9B8}" type="pres">
      <dgm:prSet presAssocID="{F9C0F3C1-C16E-41C0-BE63-5C93312AB165}" presName="thickLine" presStyleLbl="alignNode1" presStyleIdx="1" presStyleCnt="5"/>
      <dgm:spPr/>
    </dgm:pt>
    <dgm:pt modelId="{F63C4829-BBB8-4D76-85BD-1A4B5C5F6767}" type="pres">
      <dgm:prSet presAssocID="{F9C0F3C1-C16E-41C0-BE63-5C93312AB165}" presName="horz1" presStyleCnt="0"/>
      <dgm:spPr/>
    </dgm:pt>
    <dgm:pt modelId="{9C1D6853-9031-4E51-96FA-86E9F395A38E}" type="pres">
      <dgm:prSet presAssocID="{F9C0F3C1-C16E-41C0-BE63-5C93312AB165}" presName="tx1" presStyleLbl="revTx" presStyleIdx="1" presStyleCnt="5"/>
      <dgm:spPr/>
    </dgm:pt>
    <dgm:pt modelId="{4F06D3A1-C600-4B27-91FF-39FA9AEBE0B9}" type="pres">
      <dgm:prSet presAssocID="{F9C0F3C1-C16E-41C0-BE63-5C93312AB165}" presName="vert1" presStyleCnt="0"/>
      <dgm:spPr/>
    </dgm:pt>
    <dgm:pt modelId="{8DBAB4F6-AA38-4791-9077-D985857B6503}" type="pres">
      <dgm:prSet presAssocID="{556E3DA1-6FC5-417F-AEE6-2A68A1506409}" presName="thickLine" presStyleLbl="alignNode1" presStyleIdx="2" presStyleCnt="5"/>
      <dgm:spPr/>
    </dgm:pt>
    <dgm:pt modelId="{ADFB973C-AD0B-48A3-BD74-0AE5101E8228}" type="pres">
      <dgm:prSet presAssocID="{556E3DA1-6FC5-417F-AEE6-2A68A1506409}" presName="horz1" presStyleCnt="0"/>
      <dgm:spPr/>
    </dgm:pt>
    <dgm:pt modelId="{87466131-282F-491A-BA48-9BCCE7807496}" type="pres">
      <dgm:prSet presAssocID="{556E3DA1-6FC5-417F-AEE6-2A68A1506409}" presName="tx1" presStyleLbl="revTx" presStyleIdx="2" presStyleCnt="5"/>
      <dgm:spPr/>
    </dgm:pt>
    <dgm:pt modelId="{85632E89-3D05-4415-9DFF-2FEED8B654C1}" type="pres">
      <dgm:prSet presAssocID="{556E3DA1-6FC5-417F-AEE6-2A68A1506409}" presName="vert1" presStyleCnt="0"/>
      <dgm:spPr/>
    </dgm:pt>
    <dgm:pt modelId="{2AE1482F-5E00-457E-BE4A-7787D26CDF64}" type="pres">
      <dgm:prSet presAssocID="{E7A16F56-4229-4B87-B7D3-8D158E961716}" presName="thickLine" presStyleLbl="alignNode1" presStyleIdx="3" presStyleCnt="5"/>
      <dgm:spPr/>
    </dgm:pt>
    <dgm:pt modelId="{581789EB-DF8E-4C7E-8548-73BDFFA6E629}" type="pres">
      <dgm:prSet presAssocID="{E7A16F56-4229-4B87-B7D3-8D158E961716}" presName="horz1" presStyleCnt="0"/>
      <dgm:spPr/>
    </dgm:pt>
    <dgm:pt modelId="{3A586AB4-9C5B-4B51-B5AE-838607629B6D}" type="pres">
      <dgm:prSet presAssocID="{E7A16F56-4229-4B87-B7D3-8D158E961716}" presName="tx1" presStyleLbl="revTx" presStyleIdx="3" presStyleCnt="5"/>
      <dgm:spPr/>
    </dgm:pt>
    <dgm:pt modelId="{16C67BE1-3A89-4E48-8A1D-03F95257DED7}" type="pres">
      <dgm:prSet presAssocID="{E7A16F56-4229-4B87-B7D3-8D158E961716}" presName="vert1" presStyleCnt="0"/>
      <dgm:spPr/>
    </dgm:pt>
    <dgm:pt modelId="{F8B0B4F3-E84C-424A-A662-C06768F60427}" type="pres">
      <dgm:prSet presAssocID="{5E866C1B-1B93-45EB-B5C0-0EEA7307FBF2}" presName="thickLine" presStyleLbl="alignNode1" presStyleIdx="4" presStyleCnt="5"/>
      <dgm:spPr/>
    </dgm:pt>
    <dgm:pt modelId="{CD5E985A-F691-466E-B510-B738C484B9B6}" type="pres">
      <dgm:prSet presAssocID="{5E866C1B-1B93-45EB-B5C0-0EEA7307FBF2}" presName="horz1" presStyleCnt="0"/>
      <dgm:spPr/>
    </dgm:pt>
    <dgm:pt modelId="{59F21B0A-15C7-4D8A-BB3C-0ABF6E99F96B}" type="pres">
      <dgm:prSet presAssocID="{5E866C1B-1B93-45EB-B5C0-0EEA7307FBF2}" presName="tx1" presStyleLbl="revTx" presStyleIdx="4" presStyleCnt="5"/>
      <dgm:spPr/>
    </dgm:pt>
    <dgm:pt modelId="{3DD1F4AE-798E-4307-950E-23BEDD0EA5DC}" type="pres">
      <dgm:prSet presAssocID="{5E866C1B-1B93-45EB-B5C0-0EEA7307FBF2}" presName="vert1" presStyleCnt="0"/>
      <dgm:spPr/>
    </dgm:pt>
  </dgm:ptLst>
  <dgm:cxnLst>
    <dgm:cxn modelId="{7236D203-8FD8-420D-BB1B-D650E9B550C3}" type="presOf" srcId="{DC48D1BE-3D16-4760-9A9B-20CC55860005}" destId="{2977A95A-31B1-426B-9891-847C98C7BBF3}" srcOrd="0" destOrd="0" presId="urn:microsoft.com/office/officeart/2008/layout/LinedList"/>
    <dgm:cxn modelId="{EC8F971C-A777-43C3-9316-EEF6D74E97CF}" srcId="{6E18FF28-B9BC-40D7-945C-2CE80FA98512}" destId="{DC48D1BE-3D16-4760-9A9B-20CC55860005}" srcOrd="0" destOrd="0" parTransId="{3B7B85F6-FDD4-467B-905A-53AF3AE6A36D}" sibTransId="{213C11F3-536B-43AD-84D2-BA425B0079D7}"/>
    <dgm:cxn modelId="{B06DC027-0BC1-461F-BBBE-8A61D79F1008}" type="presOf" srcId="{556E3DA1-6FC5-417F-AEE6-2A68A1506409}" destId="{87466131-282F-491A-BA48-9BCCE7807496}" srcOrd="0" destOrd="0" presId="urn:microsoft.com/office/officeart/2008/layout/LinedList"/>
    <dgm:cxn modelId="{C4E20B61-0BC0-403D-A31A-6E685CA388C7}" srcId="{6E18FF28-B9BC-40D7-945C-2CE80FA98512}" destId="{E7A16F56-4229-4B87-B7D3-8D158E961716}" srcOrd="3" destOrd="0" parTransId="{CEB17FD6-B5C7-4786-A0C6-EDB774F0CEC4}" sibTransId="{F04E9CEB-7145-4441-B1D8-BC381140D8E7}"/>
    <dgm:cxn modelId="{8EC1944B-A249-4288-9A36-8FCA23BE90FD}" srcId="{6E18FF28-B9BC-40D7-945C-2CE80FA98512}" destId="{F9C0F3C1-C16E-41C0-BE63-5C93312AB165}" srcOrd="1" destOrd="0" parTransId="{D4D35593-EC57-45CF-A978-3C7EBF01608F}" sibTransId="{BD98417E-E902-42E3-B491-ECAB6A6FBEF7}"/>
    <dgm:cxn modelId="{2B72A0B6-F246-4061-99C2-351A7017CDF7}" type="presOf" srcId="{5E866C1B-1B93-45EB-B5C0-0EEA7307FBF2}" destId="{59F21B0A-15C7-4D8A-BB3C-0ABF6E99F96B}" srcOrd="0" destOrd="0" presId="urn:microsoft.com/office/officeart/2008/layout/LinedList"/>
    <dgm:cxn modelId="{13FB62B7-9638-4B8D-AAEC-96D8EE13361F}" type="presOf" srcId="{E7A16F56-4229-4B87-B7D3-8D158E961716}" destId="{3A586AB4-9C5B-4B51-B5AE-838607629B6D}" srcOrd="0" destOrd="0" presId="urn:microsoft.com/office/officeart/2008/layout/LinedList"/>
    <dgm:cxn modelId="{50128DBA-BCA3-4F31-AD5C-241427572384}" srcId="{6E18FF28-B9BC-40D7-945C-2CE80FA98512}" destId="{556E3DA1-6FC5-417F-AEE6-2A68A1506409}" srcOrd="2" destOrd="0" parTransId="{552F08FB-3951-41FB-9D2F-B967831C24A0}" sibTransId="{6739809A-6A4F-4547-B214-9152351D5F89}"/>
    <dgm:cxn modelId="{01141AC1-4779-41AF-99E1-E96F7E75AEA7}" type="presOf" srcId="{6E18FF28-B9BC-40D7-945C-2CE80FA98512}" destId="{AA983D73-AA3A-4C6B-87CE-B527F496FB97}" srcOrd="0" destOrd="0" presId="urn:microsoft.com/office/officeart/2008/layout/LinedList"/>
    <dgm:cxn modelId="{246A21F3-9F5E-41F0-A2C7-703278A8153D}" type="presOf" srcId="{F9C0F3C1-C16E-41C0-BE63-5C93312AB165}" destId="{9C1D6853-9031-4E51-96FA-86E9F395A38E}" srcOrd="0" destOrd="0" presId="urn:microsoft.com/office/officeart/2008/layout/LinedList"/>
    <dgm:cxn modelId="{3ED67EFE-4AFC-44FC-8546-3EF9DEA38278}" srcId="{6E18FF28-B9BC-40D7-945C-2CE80FA98512}" destId="{5E866C1B-1B93-45EB-B5C0-0EEA7307FBF2}" srcOrd="4" destOrd="0" parTransId="{F8D1D342-D607-49B4-A1B9-2B7F5D15FEB9}" sibTransId="{1D0AB55F-D70F-4B5F-AE5F-38FB8E7C9863}"/>
    <dgm:cxn modelId="{28D309CB-6D4B-476E-A9DB-A78D0FD67F24}" type="presParOf" srcId="{AA983D73-AA3A-4C6B-87CE-B527F496FB97}" destId="{816FBD44-E792-4567-BEFE-AD620623AA51}" srcOrd="0" destOrd="0" presId="urn:microsoft.com/office/officeart/2008/layout/LinedList"/>
    <dgm:cxn modelId="{17B37C42-D09A-4F89-B1AD-6BE10ACB0DB5}" type="presParOf" srcId="{AA983D73-AA3A-4C6B-87CE-B527F496FB97}" destId="{FCC081F7-FF70-4120-B598-3852EF699C1D}" srcOrd="1" destOrd="0" presId="urn:microsoft.com/office/officeart/2008/layout/LinedList"/>
    <dgm:cxn modelId="{8869FA27-C230-4ECC-9FC5-5BB575D6DE5C}" type="presParOf" srcId="{FCC081F7-FF70-4120-B598-3852EF699C1D}" destId="{2977A95A-31B1-426B-9891-847C98C7BBF3}" srcOrd="0" destOrd="0" presId="urn:microsoft.com/office/officeart/2008/layout/LinedList"/>
    <dgm:cxn modelId="{3C13A365-5D48-442C-8EC3-D45E5DAD7D4D}" type="presParOf" srcId="{FCC081F7-FF70-4120-B598-3852EF699C1D}" destId="{39C72BFE-4040-4477-867C-0074B6C4D8E3}" srcOrd="1" destOrd="0" presId="urn:microsoft.com/office/officeart/2008/layout/LinedList"/>
    <dgm:cxn modelId="{2745C97B-4B61-46E3-87D2-2EB59E1FFA04}" type="presParOf" srcId="{AA983D73-AA3A-4C6B-87CE-B527F496FB97}" destId="{A4402CE8-AC6A-4FF3-9E28-D6240507F9B8}" srcOrd="2" destOrd="0" presId="urn:microsoft.com/office/officeart/2008/layout/LinedList"/>
    <dgm:cxn modelId="{07DC9E81-4344-4231-906F-6EF7E674AD3A}" type="presParOf" srcId="{AA983D73-AA3A-4C6B-87CE-B527F496FB97}" destId="{F63C4829-BBB8-4D76-85BD-1A4B5C5F6767}" srcOrd="3" destOrd="0" presId="urn:microsoft.com/office/officeart/2008/layout/LinedList"/>
    <dgm:cxn modelId="{96552D3A-774C-456A-8046-3EBE45E82998}" type="presParOf" srcId="{F63C4829-BBB8-4D76-85BD-1A4B5C5F6767}" destId="{9C1D6853-9031-4E51-96FA-86E9F395A38E}" srcOrd="0" destOrd="0" presId="urn:microsoft.com/office/officeart/2008/layout/LinedList"/>
    <dgm:cxn modelId="{15D61D49-AE16-4438-AD37-6CDE9531E879}" type="presParOf" srcId="{F63C4829-BBB8-4D76-85BD-1A4B5C5F6767}" destId="{4F06D3A1-C600-4B27-91FF-39FA9AEBE0B9}" srcOrd="1" destOrd="0" presId="urn:microsoft.com/office/officeart/2008/layout/LinedList"/>
    <dgm:cxn modelId="{EC94588F-0794-4FD6-8902-DCF1CAD1431F}" type="presParOf" srcId="{AA983D73-AA3A-4C6B-87CE-B527F496FB97}" destId="{8DBAB4F6-AA38-4791-9077-D985857B6503}" srcOrd="4" destOrd="0" presId="urn:microsoft.com/office/officeart/2008/layout/LinedList"/>
    <dgm:cxn modelId="{8D6687E3-EAC3-4C8E-BD74-D0DFF9C3084F}" type="presParOf" srcId="{AA983D73-AA3A-4C6B-87CE-B527F496FB97}" destId="{ADFB973C-AD0B-48A3-BD74-0AE5101E8228}" srcOrd="5" destOrd="0" presId="urn:microsoft.com/office/officeart/2008/layout/LinedList"/>
    <dgm:cxn modelId="{B6611F2F-304A-4220-BAB0-9819F29D4B91}" type="presParOf" srcId="{ADFB973C-AD0B-48A3-BD74-0AE5101E8228}" destId="{87466131-282F-491A-BA48-9BCCE7807496}" srcOrd="0" destOrd="0" presId="urn:microsoft.com/office/officeart/2008/layout/LinedList"/>
    <dgm:cxn modelId="{FDCD4903-9205-422C-9F0E-645AA10D8130}" type="presParOf" srcId="{ADFB973C-AD0B-48A3-BD74-0AE5101E8228}" destId="{85632E89-3D05-4415-9DFF-2FEED8B654C1}" srcOrd="1" destOrd="0" presId="urn:microsoft.com/office/officeart/2008/layout/LinedList"/>
    <dgm:cxn modelId="{A8F643F2-4652-4CF6-88AE-78DDB153F0C8}" type="presParOf" srcId="{AA983D73-AA3A-4C6B-87CE-B527F496FB97}" destId="{2AE1482F-5E00-457E-BE4A-7787D26CDF64}" srcOrd="6" destOrd="0" presId="urn:microsoft.com/office/officeart/2008/layout/LinedList"/>
    <dgm:cxn modelId="{01546812-9A3B-4932-80A1-2AF4D38CF48B}" type="presParOf" srcId="{AA983D73-AA3A-4C6B-87CE-B527F496FB97}" destId="{581789EB-DF8E-4C7E-8548-73BDFFA6E629}" srcOrd="7" destOrd="0" presId="urn:microsoft.com/office/officeart/2008/layout/LinedList"/>
    <dgm:cxn modelId="{11D75B75-3CFE-48DD-AF5B-DCEB550A794E}" type="presParOf" srcId="{581789EB-DF8E-4C7E-8548-73BDFFA6E629}" destId="{3A586AB4-9C5B-4B51-B5AE-838607629B6D}" srcOrd="0" destOrd="0" presId="urn:microsoft.com/office/officeart/2008/layout/LinedList"/>
    <dgm:cxn modelId="{0A7A8A5C-996D-4A8A-B49D-7DDFA8EFF71F}" type="presParOf" srcId="{581789EB-DF8E-4C7E-8548-73BDFFA6E629}" destId="{16C67BE1-3A89-4E48-8A1D-03F95257DED7}" srcOrd="1" destOrd="0" presId="urn:microsoft.com/office/officeart/2008/layout/LinedList"/>
    <dgm:cxn modelId="{DE7EC7C4-50EB-4C0B-9AB2-2827BFEE4D92}" type="presParOf" srcId="{AA983D73-AA3A-4C6B-87CE-B527F496FB97}" destId="{F8B0B4F3-E84C-424A-A662-C06768F60427}" srcOrd="8" destOrd="0" presId="urn:microsoft.com/office/officeart/2008/layout/LinedList"/>
    <dgm:cxn modelId="{CA79A4FC-FA76-40D3-9F88-FE6D6AC4E2CD}" type="presParOf" srcId="{AA983D73-AA3A-4C6B-87CE-B527F496FB97}" destId="{CD5E985A-F691-466E-B510-B738C484B9B6}" srcOrd="9" destOrd="0" presId="urn:microsoft.com/office/officeart/2008/layout/LinedList"/>
    <dgm:cxn modelId="{21A9831B-CC87-4687-81D6-CFE863EDE01C}" type="presParOf" srcId="{CD5E985A-F691-466E-B510-B738C484B9B6}" destId="{59F21B0A-15C7-4D8A-BB3C-0ABF6E99F96B}" srcOrd="0" destOrd="0" presId="urn:microsoft.com/office/officeart/2008/layout/LinedList"/>
    <dgm:cxn modelId="{031B53AC-72BB-4CCF-9CDA-25E80D783A9B}" type="presParOf" srcId="{CD5E985A-F691-466E-B510-B738C484B9B6}" destId="{3DD1F4AE-798E-4307-950E-23BEDD0EA5D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2DC57-E0B4-4218-8395-F27CCD793D72}">
      <dsp:nvSpPr>
        <dsp:cNvPr id="0" name=""/>
        <dsp:cNvSpPr/>
      </dsp:nvSpPr>
      <dsp:spPr>
        <a:xfrm>
          <a:off x="1143" y="15540"/>
          <a:ext cx="2148328" cy="2148328"/>
        </a:xfrm>
        <a:prstGeom prst="ellipse">
          <a:avLst/>
        </a:prstGeom>
        <a:solidFill>
          <a:srgbClr val="E577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a:t>Existing evidence</a:t>
          </a:r>
        </a:p>
      </dsp:txBody>
      <dsp:txXfrm>
        <a:off x="315758" y="330155"/>
        <a:ext cx="1519098" cy="1519098"/>
      </dsp:txXfrm>
    </dsp:sp>
    <dsp:sp modelId="{FE47F87B-4CE5-48A6-99F8-F174EFB5A6D7}">
      <dsp:nvSpPr>
        <dsp:cNvPr id="0" name=""/>
        <dsp:cNvSpPr/>
      </dsp:nvSpPr>
      <dsp:spPr>
        <a:xfrm rot="5399754">
          <a:off x="2320910" y="819242"/>
          <a:ext cx="728635" cy="540695"/>
        </a:xfrm>
        <a:prstGeom prst="triangle">
          <a:avLst/>
        </a:prstGeom>
        <a:solidFill>
          <a:srgbClr val="E57700"/>
        </a:solidFill>
        <a:ln w="12700" cap="flat" cmpd="sng" algn="ctr">
          <a:solidFill>
            <a:prstClr val="white">
              <a:hueOff val="0"/>
              <a:satOff val="0"/>
              <a:lumOff val="0"/>
              <a:alphaOff val="0"/>
            </a:prstClr>
          </a:solidFill>
          <a:prstDash val="solid"/>
          <a:miter lim="800000"/>
        </a:ln>
        <a:effectLst/>
      </dsp:spPr>
      <dsp:style>
        <a:lnRef idx="0">
          <a:scrgbClr r="0" g="0" b="0"/>
        </a:lnRef>
        <a:fillRef idx="1">
          <a:scrgbClr r="0" g="0" b="0"/>
        </a:fillRef>
        <a:effectRef idx="0">
          <a:scrgbClr r="0" g="0" b="0"/>
        </a:effectRef>
        <a:fontRef idx="minor">
          <a:schemeClr val="lt1"/>
        </a:fontRef>
      </dsp:style>
    </dsp:sp>
    <dsp:sp modelId="{1F7A28B6-7F2C-4E09-A900-F9A1480F330D}">
      <dsp:nvSpPr>
        <dsp:cNvPr id="0" name=""/>
        <dsp:cNvSpPr/>
      </dsp:nvSpPr>
      <dsp:spPr>
        <a:xfrm>
          <a:off x="3190378" y="15084"/>
          <a:ext cx="2148784" cy="2148784"/>
        </a:xfrm>
        <a:prstGeom prst="ellipse">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dirty="0"/>
            <a:t>Recommendations made</a:t>
          </a:r>
        </a:p>
      </dsp:txBody>
      <dsp:txXfrm>
        <a:off x="3505060" y="329766"/>
        <a:ext cx="1519420" cy="1519420"/>
      </dsp:txXfrm>
    </dsp:sp>
    <dsp:sp modelId="{1DA38F12-380A-4A7D-A398-3CF9E0CE6D2A}">
      <dsp:nvSpPr>
        <dsp:cNvPr id="0" name=""/>
        <dsp:cNvSpPr/>
      </dsp:nvSpPr>
      <dsp:spPr>
        <a:xfrm rot="5363529">
          <a:off x="5583482" y="801273"/>
          <a:ext cx="728635" cy="540695"/>
        </a:xfrm>
        <a:prstGeom prst="triangle">
          <a:avLst/>
        </a:prstGeom>
        <a:solidFill>
          <a:srgbClr val="4488AB"/>
        </a:solidFill>
        <a:ln w="12700" cap="flat" cmpd="sng" algn="ctr">
          <a:solidFill>
            <a:prstClr val="white">
              <a:hueOff val="0"/>
              <a:satOff val="0"/>
              <a:lumOff val="0"/>
              <a:alphaOff val="0"/>
            </a:prstClr>
          </a:solidFill>
          <a:prstDash val="solid"/>
          <a:miter lim="800000"/>
        </a:ln>
        <a:effectLst/>
      </dsp:spPr>
      <dsp:style>
        <a:lnRef idx="0">
          <a:scrgbClr r="0" g="0" b="0"/>
        </a:lnRef>
        <a:fillRef idx="1">
          <a:scrgbClr r="0" g="0" b="0"/>
        </a:fillRef>
        <a:effectRef idx="0">
          <a:scrgbClr r="0" g="0" b="0"/>
        </a:effectRef>
        <a:fontRef idx="minor">
          <a:schemeClr val="lt1"/>
        </a:fontRef>
      </dsp:style>
    </dsp:sp>
    <dsp:sp modelId="{C431790A-8509-4A40-A7A6-3C6504A1E316}">
      <dsp:nvSpPr>
        <dsp:cNvPr id="0" name=""/>
        <dsp:cNvSpPr/>
      </dsp:nvSpPr>
      <dsp:spPr>
        <a:xfrm>
          <a:off x="6525843" y="160856"/>
          <a:ext cx="1790269" cy="1790269"/>
        </a:xfrm>
        <a:prstGeom prst="ellipse">
          <a:avLst/>
        </a:prstGeom>
        <a:solidFill>
          <a:srgbClr val="BF45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dirty="0"/>
            <a:t>Implementation gap</a:t>
          </a:r>
        </a:p>
      </dsp:txBody>
      <dsp:txXfrm>
        <a:off x="6788022" y="423035"/>
        <a:ext cx="1265911" cy="1265911"/>
      </dsp:txXfrm>
    </dsp:sp>
    <dsp:sp modelId="{90C94E7C-0BE8-434C-9154-5C0AC13DC23A}">
      <dsp:nvSpPr>
        <dsp:cNvPr id="0" name=""/>
        <dsp:cNvSpPr/>
      </dsp:nvSpPr>
      <dsp:spPr>
        <a:xfrm rot="10800000">
          <a:off x="7056660" y="2206171"/>
          <a:ext cx="728635" cy="540695"/>
        </a:xfrm>
        <a:prstGeom prst="triangle">
          <a:avLst/>
        </a:prstGeom>
        <a:solidFill>
          <a:srgbClr val="BF4593"/>
        </a:solidFill>
        <a:ln>
          <a:noFill/>
        </a:ln>
        <a:effectLst/>
      </dsp:spPr>
      <dsp:style>
        <a:lnRef idx="0">
          <a:scrgbClr r="0" g="0" b="0"/>
        </a:lnRef>
        <a:fillRef idx="1">
          <a:scrgbClr r="0" g="0" b="0"/>
        </a:fillRef>
        <a:effectRef idx="0">
          <a:scrgbClr r="0" g="0" b="0"/>
        </a:effectRef>
        <a:fontRef idx="minor">
          <a:schemeClr val="lt1"/>
        </a:fontRef>
      </dsp:style>
    </dsp:sp>
    <dsp:sp modelId="{9D7ACD2F-F7FD-4219-9285-642DB5635EB3}">
      <dsp:nvSpPr>
        <dsp:cNvPr id="0" name=""/>
        <dsp:cNvSpPr/>
      </dsp:nvSpPr>
      <dsp:spPr>
        <a:xfrm>
          <a:off x="6525843" y="2971306"/>
          <a:ext cx="1790269" cy="1790269"/>
        </a:xfrm>
        <a:prstGeom prst="ellipse">
          <a:avLst/>
        </a:prstGeom>
        <a:solidFill>
          <a:srgbClr val="6143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a:t>Accountability gap</a:t>
          </a:r>
        </a:p>
      </dsp:txBody>
      <dsp:txXfrm>
        <a:off x="6788022" y="3233485"/>
        <a:ext cx="1265911" cy="1265911"/>
      </dsp:txXfrm>
    </dsp:sp>
    <dsp:sp modelId="{F37ABEBD-5E2A-4389-A31F-9C400C1DCAA3}">
      <dsp:nvSpPr>
        <dsp:cNvPr id="0" name=""/>
        <dsp:cNvSpPr/>
      </dsp:nvSpPr>
      <dsp:spPr>
        <a:xfrm rot="16401441">
          <a:off x="5530175" y="3506544"/>
          <a:ext cx="728635" cy="540695"/>
        </a:xfrm>
        <a:prstGeom prst="triangle">
          <a:avLst/>
        </a:prstGeom>
        <a:solidFill>
          <a:srgbClr val="614393"/>
        </a:solidFill>
        <a:ln w="12700" cap="flat" cmpd="sng" algn="ctr">
          <a:solidFill>
            <a:prstClr val="white">
              <a:hueOff val="0"/>
              <a:satOff val="0"/>
              <a:lumOff val="0"/>
              <a:alphaOff val="0"/>
            </a:prstClr>
          </a:solidFill>
          <a:prstDash val="solid"/>
          <a:miter lim="800000"/>
        </a:ln>
        <a:effectLst/>
      </dsp:spPr>
      <dsp:style>
        <a:lnRef idx="0">
          <a:scrgbClr r="0" g="0" b="0"/>
        </a:lnRef>
        <a:fillRef idx="1">
          <a:scrgbClr r="0" g="0" b="0"/>
        </a:fillRef>
        <a:effectRef idx="0">
          <a:scrgbClr r="0" g="0" b="0"/>
        </a:effectRef>
        <a:fontRef idx="minor">
          <a:schemeClr val="lt1"/>
        </a:fontRef>
      </dsp:style>
    </dsp:sp>
    <dsp:sp modelId="{0021D286-A263-4DBE-8021-5629B6FCDDC9}">
      <dsp:nvSpPr>
        <dsp:cNvPr id="0" name=""/>
        <dsp:cNvSpPr/>
      </dsp:nvSpPr>
      <dsp:spPr>
        <a:xfrm>
          <a:off x="3212132" y="2639690"/>
          <a:ext cx="2081814" cy="2081814"/>
        </a:xfrm>
        <a:prstGeom prst="ellipse">
          <a:avLst/>
        </a:prstGeom>
        <a:solidFill>
          <a:srgbClr val="CC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dirty="0">
              <a:solidFill>
                <a:schemeClr val="tx1"/>
              </a:solidFill>
            </a:rPr>
            <a:t>Opportunity for research</a:t>
          </a:r>
        </a:p>
      </dsp:txBody>
      <dsp:txXfrm>
        <a:off x="3517007" y="2944565"/>
        <a:ext cx="1472064" cy="14720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0DC1F-F99D-4B55-9FCE-207D5911A543}">
      <dsp:nvSpPr>
        <dsp:cNvPr id="0" name=""/>
        <dsp:cNvSpPr/>
      </dsp:nvSpPr>
      <dsp:spPr>
        <a:xfrm>
          <a:off x="1820686" y="2858"/>
          <a:ext cx="3465436" cy="2079261"/>
        </a:xfrm>
        <a:prstGeom prst="rect">
          <a:avLst/>
        </a:prstGeom>
        <a:solidFill>
          <a:srgbClr val="4488AB"/>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Research that helps decision makers:</a:t>
          </a:r>
        </a:p>
        <a:p>
          <a:pPr marL="114300" lvl="1" indent="-114300" algn="l" defTabSz="622300">
            <a:lnSpc>
              <a:spcPct val="90000"/>
            </a:lnSpc>
            <a:spcBef>
              <a:spcPct val="0"/>
            </a:spcBef>
            <a:spcAft>
              <a:spcPct val="15000"/>
            </a:spcAft>
            <a:buChar char="•"/>
          </a:pPr>
          <a:r>
            <a:rPr lang="en-US" sz="1400" kern="1200" dirty="0"/>
            <a:t>Understand what is happening and why</a:t>
          </a:r>
        </a:p>
        <a:p>
          <a:pPr marL="114300" lvl="1" indent="-114300" algn="l" defTabSz="622300">
            <a:lnSpc>
              <a:spcPct val="90000"/>
            </a:lnSpc>
            <a:spcBef>
              <a:spcPct val="0"/>
            </a:spcBef>
            <a:spcAft>
              <a:spcPct val="15000"/>
            </a:spcAft>
            <a:buChar char="•"/>
          </a:pPr>
          <a:r>
            <a:rPr lang="en-US" sz="1400" kern="1200"/>
            <a:t>Address real policy and service challenges</a:t>
          </a:r>
        </a:p>
        <a:p>
          <a:pPr marL="114300" lvl="1" indent="-114300" algn="l" defTabSz="622300">
            <a:lnSpc>
              <a:spcPct val="90000"/>
            </a:lnSpc>
            <a:spcBef>
              <a:spcPct val="0"/>
            </a:spcBef>
            <a:spcAft>
              <a:spcPct val="15000"/>
            </a:spcAft>
            <a:buChar char="•"/>
          </a:pPr>
          <a:r>
            <a:rPr lang="en-US" sz="1400" kern="1200"/>
            <a:t>Connect with current reforms, reviews and policy priorities</a:t>
          </a:r>
        </a:p>
        <a:p>
          <a:pPr marL="114300" lvl="1" indent="-114300" algn="l" defTabSz="622300">
            <a:lnSpc>
              <a:spcPct val="90000"/>
            </a:lnSpc>
            <a:spcBef>
              <a:spcPct val="0"/>
            </a:spcBef>
            <a:spcAft>
              <a:spcPct val="15000"/>
            </a:spcAft>
            <a:buChar char="•"/>
          </a:pPr>
          <a:r>
            <a:rPr lang="en-US" sz="1400" kern="1200"/>
            <a:t>Explain what the findings mean for policy or practice</a:t>
          </a:r>
        </a:p>
      </dsp:txBody>
      <dsp:txXfrm>
        <a:off x="1820686" y="2858"/>
        <a:ext cx="3465436" cy="2079261"/>
      </dsp:txXfrm>
    </dsp:sp>
    <dsp:sp modelId="{227BAF9A-6CE7-4AF1-BE22-B9A9020FAC2F}">
      <dsp:nvSpPr>
        <dsp:cNvPr id="0" name=""/>
        <dsp:cNvSpPr/>
      </dsp:nvSpPr>
      <dsp:spPr>
        <a:xfrm>
          <a:off x="5632666" y="2858"/>
          <a:ext cx="3465436" cy="2079261"/>
        </a:xfrm>
        <a:prstGeom prst="rect">
          <a:avLst/>
        </a:prstGeom>
        <a:solidFill>
          <a:srgbClr val="4488AB"/>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n-US" sz="1800" kern="1200"/>
            <a:t>Research that considers the policy system:</a:t>
          </a:r>
        </a:p>
        <a:p>
          <a:pPr marL="114300" lvl="1" indent="-114300" algn="l" defTabSz="622300">
            <a:lnSpc>
              <a:spcPct val="90000"/>
            </a:lnSpc>
            <a:spcBef>
              <a:spcPct val="0"/>
            </a:spcBef>
            <a:spcAft>
              <a:spcPct val="15000"/>
            </a:spcAft>
            <a:buChar char="•"/>
          </a:pPr>
          <a:r>
            <a:rPr lang="en-US" sz="1400" kern="1200" dirty="0"/>
            <a:t>Different levels of </a:t>
          </a:r>
          <a:r>
            <a:rPr lang="en-US" sz="1400" kern="1200" dirty="0">
              <a:solidFill>
                <a:prstClr val="white"/>
              </a:solidFill>
              <a:latin typeface="Calibri" panose="020F0502020204030204"/>
              <a:ea typeface="+mn-ea"/>
              <a:cs typeface="+mn-cs"/>
            </a:rPr>
            <a:t>government</a:t>
          </a:r>
          <a:r>
            <a:rPr lang="en-US" sz="1400" kern="1200" dirty="0"/>
            <a:t> and responsibilities</a:t>
          </a:r>
        </a:p>
        <a:p>
          <a:pPr marL="114300" lvl="1" indent="-114300" algn="l" defTabSz="622300">
            <a:lnSpc>
              <a:spcPct val="90000"/>
            </a:lnSpc>
            <a:spcBef>
              <a:spcPct val="0"/>
            </a:spcBef>
            <a:spcAft>
              <a:spcPct val="15000"/>
            </a:spcAft>
            <a:buChar char="•"/>
          </a:pPr>
          <a:r>
            <a:rPr lang="en-US" sz="1400" kern="1200"/>
            <a:t>Where national, state and territory collaboration is needed</a:t>
          </a:r>
        </a:p>
        <a:p>
          <a:pPr marL="114300" lvl="1" indent="-114300" algn="l" defTabSz="622300">
            <a:lnSpc>
              <a:spcPct val="90000"/>
            </a:lnSpc>
            <a:spcBef>
              <a:spcPct val="0"/>
            </a:spcBef>
            <a:spcAft>
              <a:spcPct val="15000"/>
            </a:spcAft>
            <a:buChar char="•"/>
          </a:pPr>
          <a:r>
            <a:rPr lang="en-US" sz="1400" kern="1200"/>
            <a:t>How research can inform future decisions or reforms</a:t>
          </a:r>
        </a:p>
      </dsp:txBody>
      <dsp:txXfrm>
        <a:off x="5632666" y="2858"/>
        <a:ext cx="3465436" cy="2079261"/>
      </dsp:txXfrm>
    </dsp:sp>
    <dsp:sp modelId="{BBCDBEA1-1FD8-45D4-9B06-89E14E6B2716}">
      <dsp:nvSpPr>
        <dsp:cNvPr id="0" name=""/>
        <dsp:cNvSpPr/>
      </dsp:nvSpPr>
      <dsp:spPr>
        <a:xfrm>
          <a:off x="3726676" y="2428664"/>
          <a:ext cx="3465436" cy="2079261"/>
        </a:xfrm>
        <a:prstGeom prst="rect">
          <a:avLst/>
        </a:prstGeom>
        <a:solidFill>
          <a:srgbClr val="BF45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Research that supports action:</a:t>
          </a:r>
        </a:p>
        <a:p>
          <a:pPr marL="114300" lvl="1" indent="-114300" algn="l" defTabSz="622300">
            <a:lnSpc>
              <a:spcPct val="90000"/>
            </a:lnSpc>
            <a:spcBef>
              <a:spcPct val="0"/>
            </a:spcBef>
            <a:spcAft>
              <a:spcPct val="15000"/>
            </a:spcAft>
            <a:buChar char="•"/>
          </a:pPr>
          <a:r>
            <a:rPr lang="en-US" sz="1400" kern="1200"/>
            <a:t>Identifies evidence gaps</a:t>
          </a:r>
        </a:p>
        <a:p>
          <a:pPr marL="114300" lvl="1" indent="-114300" algn="l" defTabSz="622300">
            <a:lnSpc>
              <a:spcPct val="90000"/>
            </a:lnSpc>
            <a:spcBef>
              <a:spcPct val="0"/>
            </a:spcBef>
            <a:spcAft>
              <a:spcPct val="15000"/>
            </a:spcAft>
            <a:buChar char="•"/>
          </a:pPr>
          <a:r>
            <a:rPr lang="en-US" sz="1400" kern="1200"/>
            <a:t>Explains implementation challenges</a:t>
          </a:r>
        </a:p>
        <a:p>
          <a:pPr marL="114300" lvl="1" indent="-114300" algn="l" defTabSz="622300">
            <a:lnSpc>
              <a:spcPct val="90000"/>
            </a:lnSpc>
            <a:spcBef>
              <a:spcPct val="0"/>
            </a:spcBef>
            <a:spcAft>
              <a:spcPct val="15000"/>
            </a:spcAft>
            <a:buChar char="•"/>
          </a:pPr>
          <a:r>
            <a:rPr lang="en-US" sz="1400" kern="1200"/>
            <a:t>Considers costs, benefits and feasibility</a:t>
          </a:r>
        </a:p>
      </dsp:txBody>
      <dsp:txXfrm>
        <a:off x="3726676" y="2428664"/>
        <a:ext cx="3465436" cy="20792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E94D6-DCE4-4000-B5E5-A08C2A3E8110}">
      <dsp:nvSpPr>
        <dsp:cNvPr id="0" name=""/>
        <dsp:cNvSpPr/>
      </dsp:nvSpPr>
      <dsp:spPr>
        <a:xfrm>
          <a:off x="0" y="0"/>
          <a:ext cx="8097012" cy="679513"/>
        </a:xfrm>
        <a:prstGeom prst="roundRect">
          <a:avLst>
            <a:gd name="adj" fmla="val 10000"/>
          </a:avLst>
        </a:prstGeom>
        <a:solidFill>
          <a:srgbClr val="6143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Partnership development and establishing the research team</a:t>
          </a:r>
        </a:p>
      </dsp:txBody>
      <dsp:txXfrm>
        <a:off x="19902" y="19902"/>
        <a:ext cx="7284261" cy="639709"/>
      </dsp:txXfrm>
    </dsp:sp>
    <dsp:sp modelId="{5E432E24-0F8A-46A8-B53D-5F26D22B62DF}">
      <dsp:nvSpPr>
        <dsp:cNvPr id="0" name=""/>
        <dsp:cNvSpPr/>
      </dsp:nvSpPr>
      <dsp:spPr>
        <a:xfrm>
          <a:off x="604647" y="773890"/>
          <a:ext cx="8097012" cy="679513"/>
        </a:xfrm>
        <a:prstGeom prst="roundRect">
          <a:avLst>
            <a:gd name="adj" fmla="val 10000"/>
          </a:avLst>
        </a:prstGeom>
        <a:solidFill>
          <a:srgbClr val="6143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Engaging with Inclusion Australia’s Complex Needs Family Reference Group</a:t>
          </a:r>
        </a:p>
      </dsp:txBody>
      <dsp:txXfrm>
        <a:off x="624549" y="793792"/>
        <a:ext cx="7010877" cy="639709"/>
      </dsp:txXfrm>
    </dsp:sp>
    <dsp:sp modelId="{F74583E2-5B42-4DC5-8A87-EACD49158CDC}">
      <dsp:nvSpPr>
        <dsp:cNvPr id="0" name=""/>
        <dsp:cNvSpPr/>
      </dsp:nvSpPr>
      <dsp:spPr>
        <a:xfrm>
          <a:off x="1209293" y="1547780"/>
          <a:ext cx="8097012" cy="679513"/>
        </a:xfrm>
        <a:prstGeom prst="roundRect">
          <a:avLst>
            <a:gd name="adj" fmla="val 10000"/>
          </a:avLst>
        </a:prstGeom>
        <a:solidFill>
          <a:srgbClr val="6143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Co-designed research proposal submitted for funding</a:t>
          </a:r>
        </a:p>
      </dsp:txBody>
      <dsp:txXfrm>
        <a:off x="1229195" y="1567682"/>
        <a:ext cx="7010877" cy="639709"/>
      </dsp:txXfrm>
    </dsp:sp>
    <dsp:sp modelId="{51DDEB63-100C-4D97-90B5-031C2B8E8E76}">
      <dsp:nvSpPr>
        <dsp:cNvPr id="0" name=""/>
        <dsp:cNvSpPr/>
      </dsp:nvSpPr>
      <dsp:spPr>
        <a:xfrm>
          <a:off x="1813940" y="2321671"/>
          <a:ext cx="8097012" cy="67951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Funding success</a:t>
          </a:r>
        </a:p>
        <a:p>
          <a:pPr marL="0" lvl="0" indent="0" algn="l" defTabSz="800100">
            <a:lnSpc>
              <a:spcPct val="90000"/>
            </a:lnSpc>
            <a:spcBef>
              <a:spcPct val="0"/>
            </a:spcBef>
            <a:spcAft>
              <a:spcPct val="35000"/>
            </a:spcAft>
            <a:buNone/>
          </a:pPr>
          <a:r>
            <a:rPr lang="en-AU" sz="1800" kern="1200" dirty="0"/>
            <a:t>Recruiting lived experience research assistant</a:t>
          </a:r>
        </a:p>
      </dsp:txBody>
      <dsp:txXfrm>
        <a:off x="1833842" y="2341573"/>
        <a:ext cx="7010877" cy="639709"/>
      </dsp:txXfrm>
    </dsp:sp>
    <dsp:sp modelId="{FA50FEBC-306D-4636-B319-457DFA3E67DD}">
      <dsp:nvSpPr>
        <dsp:cNvPr id="0" name=""/>
        <dsp:cNvSpPr/>
      </dsp:nvSpPr>
      <dsp:spPr>
        <a:xfrm>
          <a:off x="2418587" y="3095561"/>
          <a:ext cx="8097012" cy="67951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Establishing project governance group</a:t>
          </a:r>
        </a:p>
      </dsp:txBody>
      <dsp:txXfrm>
        <a:off x="2438489" y="3115463"/>
        <a:ext cx="7010877" cy="639709"/>
      </dsp:txXfrm>
    </dsp:sp>
    <dsp:sp modelId="{9A5EC12A-CD99-4C7E-AC3F-30EE7A8EA3CC}">
      <dsp:nvSpPr>
        <dsp:cNvPr id="0" name=""/>
        <dsp:cNvSpPr/>
      </dsp:nvSpPr>
      <dsp:spPr>
        <a:xfrm>
          <a:off x="7655328" y="496422"/>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7754707" y="496422"/>
        <a:ext cx="242925" cy="332366"/>
      </dsp:txXfrm>
    </dsp:sp>
    <dsp:sp modelId="{EAE358C8-94DA-4866-AA72-7FA74BFF606B}">
      <dsp:nvSpPr>
        <dsp:cNvPr id="0" name=""/>
        <dsp:cNvSpPr/>
      </dsp:nvSpPr>
      <dsp:spPr>
        <a:xfrm>
          <a:off x="8259975" y="1270312"/>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8359354" y="1270312"/>
        <a:ext cx="242925" cy="332366"/>
      </dsp:txXfrm>
    </dsp:sp>
    <dsp:sp modelId="{7254D97E-36FC-422E-BF68-9B3F6E0B301D}">
      <dsp:nvSpPr>
        <dsp:cNvPr id="0" name=""/>
        <dsp:cNvSpPr/>
      </dsp:nvSpPr>
      <dsp:spPr>
        <a:xfrm>
          <a:off x="8864622" y="2032877"/>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8964001" y="2032877"/>
        <a:ext cx="242925" cy="332366"/>
      </dsp:txXfrm>
    </dsp:sp>
    <dsp:sp modelId="{D97990E2-FEE2-4503-B7EE-5015AF731043}">
      <dsp:nvSpPr>
        <dsp:cNvPr id="0" name=""/>
        <dsp:cNvSpPr/>
      </dsp:nvSpPr>
      <dsp:spPr>
        <a:xfrm>
          <a:off x="9469269" y="2814318"/>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9568648" y="2814318"/>
        <a:ext cx="242925" cy="3323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63756-F1D7-459C-9E3D-D9DE10958209}">
      <dsp:nvSpPr>
        <dsp:cNvPr id="0" name=""/>
        <dsp:cNvSpPr/>
      </dsp:nvSpPr>
      <dsp:spPr>
        <a:xfrm>
          <a:off x="0" y="27686"/>
          <a:ext cx="3536335" cy="12097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none" strike="noStrike" kern="1200" dirty="0">
              <a:effectLst/>
              <a:latin typeface="+mn-lt"/>
              <a:ea typeface="+mn-ea"/>
              <a:cs typeface="+mn-cs"/>
            </a:rPr>
            <a:t>Trusted relationships that depend on stable and skilled support teams</a:t>
          </a:r>
          <a:r>
            <a:rPr lang="en-AU" sz="2200" b="0" i="0" kern="1200" dirty="0">
              <a:effectLst/>
              <a:latin typeface="+mn-lt"/>
              <a:ea typeface="+mn-ea"/>
              <a:cs typeface="+mn-cs"/>
            </a:rPr>
            <a:t>​</a:t>
          </a:r>
          <a:endParaRPr lang="en-AU" sz="2200" kern="1200" dirty="0"/>
        </a:p>
      </dsp:txBody>
      <dsp:txXfrm>
        <a:off x="59057" y="86743"/>
        <a:ext cx="3418221" cy="1091666"/>
      </dsp:txXfrm>
    </dsp:sp>
    <dsp:sp modelId="{8D64BB4C-1ABF-4618-882D-716F69CA97B5}">
      <dsp:nvSpPr>
        <dsp:cNvPr id="0" name=""/>
        <dsp:cNvSpPr/>
      </dsp:nvSpPr>
      <dsp:spPr>
        <a:xfrm>
          <a:off x="0" y="1300826"/>
          <a:ext cx="3536335" cy="12097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none" strike="noStrike" kern="1200" dirty="0">
              <a:effectLst/>
              <a:latin typeface="+mn-lt"/>
              <a:ea typeface="+mn-ea"/>
              <a:cs typeface="+mn-cs"/>
            </a:rPr>
            <a:t>Reduced restrictive practices and crisis services use</a:t>
          </a:r>
          <a:r>
            <a:rPr lang="en-AU" sz="2200" b="0" i="0" kern="1200" dirty="0">
              <a:effectLst/>
              <a:latin typeface="+mn-lt"/>
              <a:ea typeface="+mn-ea"/>
              <a:cs typeface="+mn-cs"/>
            </a:rPr>
            <a:t>​</a:t>
          </a:r>
        </a:p>
      </dsp:txBody>
      <dsp:txXfrm>
        <a:off x="59057" y="1359883"/>
        <a:ext cx="3418221" cy="1091666"/>
      </dsp:txXfrm>
    </dsp:sp>
    <dsp:sp modelId="{53F29684-0279-4265-A6E8-AE2B06089784}">
      <dsp:nvSpPr>
        <dsp:cNvPr id="0" name=""/>
        <dsp:cNvSpPr/>
      </dsp:nvSpPr>
      <dsp:spPr>
        <a:xfrm>
          <a:off x="0" y="2573967"/>
          <a:ext cx="3536335" cy="12097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none" strike="noStrike" kern="1200">
              <a:effectLst/>
              <a:latin typeface="+mn-lt"/>
              <a:ea typeface="+mn-ea"/>
              <a:cs typeface="+mn-cs"/>
            </a:rPr>
            <a:t>Environmental and community safeguards</a:t>
          </a:r>
          <a:r>
            <a:rPr lang="en-US" sz="2200" b="0" i="0" kern="1200">
              <a:effectLst/>
              <a:latin typeface="+mn-lt"/>
              <a:ea typeface="+mn-ea"/>
              <a:cs typeface="+mn-cs"/>
            </a:rPr>
            <a:t>​</a:t>
          </a:r>
          <a:endParaRPr lang="en-US" sz="2200" b="0" i="0" kern="1200" dirty="0">
            <a:effectLst/>
            <a:latin typeface="+mn-lt"/>
            <a:ea typeface="+mn-ea"/>
            <a:cs typeface="+mn-cs"/>
          </a:endParaRPr>
        </a:p>
      </dsp:txBody>
      <dsp:txXfrm>
        <a:off x="59057" y="2633024"/>
        <a:ext cx="3418221" cy="10916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FBD44-E792-4567-BEFE-AD620623AA51}">
      <dsp:nvSpPr>
        <dsp:cNvPr id="0" name=""/>
        <dsp:cNvSpPr/>
      </dsp:nvSpPr>
      <dsp:spPr>
        <a:xfrm>
          <a:off x="0" y="460"/>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977A95A-31B1-426B-9891-847C98C7BBF3}">
      <dsp:nvSpPr>
        <dsp:cNvPr id="0" name=""/>
        <dsp:cNvSpPr/>
      </dsp:nvSpPr>
      <dsp:spPr>
        <a:xfrm>
          <a:off x="0" y="460"/>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Our partnership was a big strength of the project</a:t>
          </a:r>
          <a:endParaRPr lang="en-US" sz="2100" kern="1200" dirty="0"/>
        </a:p>
      </dsp:txBody>
      <dsp:txXfrm>
        <a:off x="0" y="460"/>
        <a:ext cx="10515600" cy="754975"/>
      </dsp:txXfrm>
    </dsp:sp>
    <dsp:sp modelId="{A4402CE8-AC6A-4FF3-9E28-D6240507F9B8}">
      <dsp:nvSpPr>
        <dsp:cNvPr id="0" name=""/>
        <dsp:cNvSpPr/>
      </dsp:nvSpPr>
      <dsp:spPr>
        <a:xfrm>
          <a:off x="0" y="755435"/>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C1D6853-9031-4E51-96FA-86E9F395A38E}">
      <dsp:nvSpPr>
        <dsp:cNvPr id="0" name=""/>
        <dsp:cNvSpPr/>
      </dsp:nvSpPr>
      <dsp:spPr>
        <a:xfrm>
          <a:off x="0" y="755435"/>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Our work was strengthened through a governance group that centred lived experience</a:t>
          </a:r>
          <a:endParaRPr lang="en-US" sz="2100" kern="1200" dirty="0"/>
        </a:p>
      </dsp:txBody>
      <dsp:txXfrm>
        <a:off x="0" y="755435"/>
        <a:ext cx="10515600" cy="754975"/>
      </dsp:txXfrm>
    </dsp:sp>
    <dsp:sp modelId="{8DBAB4F6-AA38-4791-9077-D985857B6503}">
      <dsp:nvSpPr>
        <dsp:cNvPr id="0" name=""/>
        <dsp:cNvSpPr/>
      </dsp:nvSpPr>
      <dsp:spPr>
        <a:xfrm>
          <a:off x="0" y="1510410"/>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7466131-282F-491A-BA48-9BCCE7807496}">
      <dsp:nvSpPr>
        <dsp:cNvPr id="0" name=""/>
        <dsp:cNvSpPr/>
      </dsp:nvSpPr>
      <dsp:spPr>
        <a:xfrm>
          <a:off x="0" y="1510410"/>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A lived experience research assistant helped embed lived experience throughout the project</a:t>
          </a:r>
          <a:endParaRPr lang="en-US" sz="2100" kern="1200" dirty="0"/>
        </a:p>
      </dsp:txBody>
      <dsp:txXfrm>
        <a:off x="0" y="1510410"/>
        <a:ext cx="10515600" cy="754975"/>
      </dsp:txXfrm>
    </dsp:sp>
    <dsp:sp modelId="{2AE1482F-5E00-457E-BE4A-7787D26CDF64}">
      <dsp:nvSpPr>
        <dsp:cNvPr id="0" name=""/>
        <dsp:cNvSpPr/>
      </dsp:nvSpPr>
      <dsp:spPr>
        <a:xfrm>
          <a:off x="0" y="2265386"/>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A586AB4-9C5B-4B51-B5AE-838607629B6D}">
      <dsp:nvSpPr>
        <dsp:cNvPr id="0" name=""/>
        <dsp:cNvSpPr/>
      </dsp:nvSpPr>
      <dsp:spPr>
        <a:xfrm>
          <a:off x="0" y="2265386"/>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It takes more time to do work that is fully inclusive, but it leads to better research</a:t>
          </a:r>
          <a:endParaRPr lang="en-US" sz="2100" kern="1200" dirty="0"/>
        </a:p>
      </dsp:txBody>
      <dsp:txXfrm>
        <a:off x="0" y="2265386"/>
        <a:ext cx="10515600" cy="754975"/>
      </dsp:txXfrm>
    </dsp:sp>
    <dsp:sp modelId="{F8B0B4F3-E84C-424A-A662-C06768F60427}">
      <dsp:nvSpPr>
        <dsp:cNvPr id="0" name=""/>
        <dsp:cNvSpPr/>
      </dsp:nvSpPr>
      <dsp:spPr>
        <a:xfrm>
          <a:off x="0" y="3020361"/>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9F21B0A-15C7-4D8A-BB3C-0ABF6E99F96B}">
      <dsp:nvSpPr>
        <dsp:cNvPr id="0" name=""/>
        <dsp:cNvSpPr/>
      </dsp:nvSpPr>
      <dsp:spPr>
        <a:xfrm>
          <a:off x="0" y="3020361"/>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Including people with intellectual disability and high support needs in research that is about their lives is vital</a:t>
          </a:r>
          <a:endParaRPr lang="en-US" sz="2100" kern="1200" dirty="0"/>
        </a:p>
      </dsp:txBody>
      <dsp:txXfrm>
        <a:off x="0" y="3020361"/>
        <a:ext cx="10515600" cy="75497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41CC76-F88A-4BBB-B1B1-3FB17ABA7F84}" type="datetimeFigureOut">
              <a:rPr lang="en-AU" smtClean="0"/>
              <a:t>20/08/2026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D4C24D-CFF3-46D0-AA19-6847C61CB8C4}" type="slidenum">
              <a:rPr lang="en-AU" smtClean="0"/>
              <a:t>‹#›</a:t>
            </a:fld>
            <a:endParaRPr lang="en-AU"/>
          </a:p>
        </p:txBody>
      </p:sp>
    </p:spTree>
    <p:extLst>
      <p:ext uri="{BB962C8B-B14F-4D97-AF65-F5344CB8AC3E}">
        <p14:creationId xmlns:p14="http://schemas.microsoft.com/office/powerpoint/2010/main" val="566044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1</a:t>
            </a:fld>
            <a:endParaRPr lang="en-AU"/>
          </a:p>
        </p:txBody>
      </p:sp>
    </p:spTree>
    <p:extLst>
      <p:ext uri="{BB962C8B-B14F-4D97-AF65-F5344CB8AC3E}">
        <p14:creationId xmlns:p14="http://schemas.microsoft.com/office/powerpoint/2010/main" val="370270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0EB6F-E09E-0231-E6C5-8A9BEE25A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9D335-6AB4-1E4D-B90D-ED092BA990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DCDF4-7553-F26E-15FE-DE7AF1A95950}"/>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78B3456A-8967-1CC7-D6DB-ACEB941E3183}"/>
              </a:ext>
            </a:extLst>
          </p:cNvPr>
          <p:cNvSpPr>
            <a:spLocks noGrp="1"/>
          </p:cNvSpPr>
          <p:nvPr>
            <p:ph type="sldNum" sz="quarter" idx="5"/>
          </p:nvPr>
        </p:nvSpPr>
        <p:spPr/>
        <p:txBody>
          <a:bodyPr/>
          <a:lstStyle/>
          <a:p>
            <a:fld id="{57D4C24D-CFF3-46D0-AA19-6847C61CB8C4}" type="slidenum">
              <a:rPr lang="en-AU" smtClean="0"/>
              <a:t>11</a:t>
            </a:fld>
            <a:endParaRPr lang="en-AU"/>
          </a:p>
        </p:txBody>
      </p:sp>
    </p:spTree>
    <p:extLst>
      <p:ext uri="{BB962C8B-B14F-4D97-AF65-F5344CB8AC3E}">
        <p14:creationId xmlns:p14="http://schemas.microsoft.com/office/powerpoint/2010/main" val="3431291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spcAft>
                <a:spcPts val="800"/>
              </a:spcAft>
              <a:buSzPts val="1000"/>
              <a:buNone/>
              <a:tabLst>
                <a:tab pos="457200" algn="l"/>
              </a:tabLst>
            </a:pPr>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15</a:t>
            </a:fld>
            <a:endParaRPr lang="en-AU"/>
          </a:p>
        </p:txBody>
      </p:sp>
    </p:spTree>
    <p:extLst>
      <p:ext uri="{BB962C8B-B14F-4D97-AF65-F5344CB8AC3E}">
        <p14:creationId xmlns:p14="http://schemas.microsoft.com/office/powerpoint/2010/main" val="3765908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382BE-7B60-4382-20D7-4791DE05B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6C5309-D358-1D2A-AF7F-123EBC8C5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41B28-F5D3-C7C4-A649-411991CB6B76}"/>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F95A725B-052E-6C32-C158-2AA53C5FE395}"/>
              </a:ext>
            </a:extLst>
          </p:cNvPr>
          <p:cNvSpPr>
            <a:spLocks noGrp="1"/>
          </p:cNvSpPr>
          <p:nvPr>
            <p:ph type="sldNum" sz="quarter" idx="5"/>
          </p:nvPr>
        </p:nvSpPr>
        <p:spPr/>
        <p:txBody>
          <a:bodyPr/>
          <a:lstStyle/>
          <a:p>
            <a:fld id="{57D4C24D-CFF3-46D0-AA19-6847C61CB8C4}" type="slidenum">
              <a:rPr lang="en-AU" smtClean="0"/>
              <a:t>18</a:t>
            </a:fld>
            <a:endParaRPr lang="en-AU"/>
          </a:p>
        </p:txBody>
      </p:sp>
    </p:spTree>
    <p:extLst>
      <p:ext uri="{BB962C8B-B14F-4D97-AF65-F5344CB8AC3E}">
        <p14:creationId xmlns:p14="http://schemas.microsoft.com/office/powerpoint/2010/main" val="66492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CA781-90F7-A1AD-CA7D-D062D44BE2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B4552-E2ED-0CE5-4290-2CC935776C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48D7F6-C259-7CA3-4492-59D8BEB998B8}"/>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B0933AB2-9B81-C528-6E7B-CE97B6377054}"/>
              </a:ext>
            </a:extLst>
          </p:cNvPr>
          <p:cNvSpPr>
            <a:spLocks noGrp="1"/>
          </p:cNvSpPr>
          <p:nvPr>
            <p:ph type="sldNum" sz="quarter" idx="5"/>
          </p:nvPr>
        </p:nvSpPr>
        <p:spPr/>
        <p:txBody>
          <a:bodyPr/>
          <a:lstStyle/>
          <a:p>
            <a:fld id="{57D4C24D-CFF3-46D0-AA19-6847C61CB8C4}" type="slidenum">
              <a:rPr lang="en-AU" smtClean="0"/>
              <a:t>19</a:t>
            </a:fld>
            <a:endParaRPr lang="en-AU"/>
          </a:p>
        </p:txBody>
      </p:sp>
    </p:spTree>
    <p:extLst>
      <p:ext uri="{BB962C8B-B14F-4D97-AF65-F5344CB8AC3E}">
        <p14:creationId xmlns:p14="http://schemas.microsoft.com/office/powerpoint/2010/main" val="1049322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6f1026f44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f6f1026f44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g3f6f1026f44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2</a:t>
            </a:fld>
            <a:endParaRPr lang="en-AU"/>
          </a:p>
        </p:txBody>
      </p:sp>
    </p:spTree>
    <p:extLst>
      <p:ext uri="{BB962C8B-B14F-4D97-AF65-F5344CB8AC3E}">
        <p14:creationId xmlns:p14="http://schemas.microsoft.com/office/powerpoint/2010/main" val="401271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challenge or opportunity your team addressed (DM) - 2 mins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6948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team was multidisciplinary and cross sector, involving nine researchers with a range of skills and expertise, and lived experience of disability ; from UoM and UNSW listed here. From inclusion Australia we involved four people including …. And policy officers with lived experience of intellectual disability … We also involved Inclusion Australia’s complex needs family reference group, a support group for family members of people with complex support needs, facilitated by Dariane. We are also grateful to the research participants we spoke to for this research, who were family members and </a:t>
            </a:r>
            <a:r>
              <a:rPr lang="en-AU" dirty="0" err="1"/>
              <a:t>indiduals</a:t>
            </a:r>
            <a:r>
              <a:rPr lang="en-AU" dirty="0"/>
              <a:t> using the service-for one model. </a:t>
            </a:r>
          </a:p>
          <a:p>
            <a:r>
              <a:rPr lang="en-AU" dirty="0"/>
              <a:t> </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5269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project had several steps. This diagram shows what we did. In purple were the steps we took before the project started whilst we applied for the co-design funding. The blue are steps we took after the project officially started. </a:t>
            </a:r>
          </a:p>
          <a:p>
            <a:r>
              <a:rPr lang="en-AU" dirty="0"/>
              <a:t>Firstly we met with inclusion Australia to find out what their research priorities were and decide on who would be involved in the potential project</a:t>
            </a:r>
          </a:p>
          <a:p>
            <a:r>
              <a:rPr lang="en-AU" dirty="0"/>
              <a:t>Next we came up with a few ideas which we took to IAs complex needs family reference group and got feedback</a:t>
            </a:r>
          </a:p>
          <a:p>
            <a:r>
              <a:rPr lang="en-AU" dirty="0"/>
              <a:t>We incorporated feedback of everyone involved including the family reference group</a:t>
            </a:r>
          </a:p>
          <a:p>
            <a:r>
              <a:rPr lang="en-AU" dirty="0"/>
              <a:t>After funding success, we recruited Bella, who will speak in a moment, as a lived experience research assistant</a:t>
            </a:r>
          </a:p>
          <a:p>
            <a:r>
              <a:rPr lang="en-AU" dirty="0"/>
              <a:t>We established a governance group to guide the project, this included all the people in the project, and helped with project oversight and decision making throughout</a:t>
            </a:r>
          </a:p>
          <a:p>
            <a:r>
              <a:rPr lang="en-AU" dirty="0"/>
              <a:t>Then we conducted some research activities including pilot qualitative interviews with 4 families using the service-for-one model; and a data audit of NDIS data. We obtained ethical approval to do these activities from UoM HREC.</a:t>
            </a:r>
          </a:p>
          <a:p>
            <a:r>
              <a:rPr lang="en-AU" dirty="0"/>
              <a:t>Using the findings and </a:t>
            </a:r>
            <a:r>
              <a:rPr lang="en-AU" dirty="0" err="1"/>
              <a:t>lesssons</a:t>
            </a:r>
            <a:r>
              <a:rPr lang="en-AU" dirty="0"/>
              <a:t> from our governance meetings, interviews, and data audit we together designed a research proposal for future work in this area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7083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0" u="none" strike="noStrike" kern="1200" dirty="0">
                <a:solidFill>
                  <a:schemeClr val="tx1"/>
                </a:solidFill>
                <a:effectLst/>
                <a:latin typeface="+mn-lt"/>
                <a:ea typeface="+mn-ea"/>
                <a:cs typeface="+mn-cs"/>
              </a:rPr>
              <a:t>What was achieved or is emerging</a:t>
            </a:r>
          </a:p>
          <a:p>
            <a:pPr rtl="0" fontAlgn="base"/>
            <a:r>
              <a:rPr lang="en-AU" sz="1200" b="0" i="0" u="none" strike="noStrike" kern="1200" dirty="0">
                <a:solidFill>
                  <a:schemeClr val="tx1"/>
                </a:solidFill>
                <a:effectLst/>
                <a:latin typeface="+mn-lt"/>
                <a:ea typeface="+mn-ea"/>
                <a:cs typeface="+mn-cs"/>
              </a:rPr>
              <a:t>We wanted to ask people who use service-for-one arrangements, including family members and people with disability, about their experiences </a:t>
            </a:r>
            <a:r>
              <a:rPr lang="en-US" sz="1200" b="0" i="0" kern="1200" dirty="0">
                <a:solidFill>
                  <a:schemeClr val="tx1"/>
                </a:solidFill>
                <a:effectLst/>
                <a:latin typeface="+mn-lt"/>
                <a:ea typeface="+mn-ea"/>
                <a:cs typeface="+mn-cs"/>
              </a:rPr>
              <a:t>​</a:t>
            </a:r>
            <a:endParaRPr lang="en-AU" sz="1200" b="0" i="0"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We gave people different options about how they would like to participate, through speaking to us or taking or drawing pictures. They could choose </a:t>
            </a:r>
            <a:r>
              <a:rPr lang="en-AU" sz="1200" b="0" i="0" u="none" strike="noStrike" kern="1200" dirty="0" err="1">
                <a:solidFill>
                  <a:schemeClr val="tx1"/>
                </a:solidFill>
                <a:effectLst/>
                <a:latin typeface="+mn-lt"/>
                <a:ea typeface="+mn-ea"/>
                <a:cs typeface="+mn-cs"/>
              </a:rPr>
              <a:t>tospeak</a:t>
            </a:r>
            <a:r>
              <a:rPr lang="en-AU" sz="1200" b="0" i="0" u="none" strike="noStrike" kern="1200" dirty="0">
                <a:solidFill>
                  <a:schemeClr val="tx1"/>
                </a:solidFill>
                <a:effectLst/>
                <a:latin typeface="+mn-lt"/>
                <a:ea typeface="+mn-ea"/>
                <a:cs typeface="+mn-cs"/>
              </a:rPr>
              <a:t> to us online or in person. </a:t>
            </a:r>
            <a:r>
              <a:rPr lang="en-US" sz="1200" b="0" i="0" kern="1200" dirty="0">
                <a:solidFill>
                  <a:schemeClr val="tx1"/>
                </a:solidFill>
                <a:effectLst/>
                <a:latin typeface="+mn-lt"/>
                <a:ea typeface="+mn-ea"/>
                <a:cs typeface="+mn-cs"/>
              </a:rPr>
              <a:t>​</a:t>
            </a:r>
            <a:endParaRPr lang="en-AU" sz="1200" b="0" i="0"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People could take their time and participate over a few different times, and they could bring a support person if they wanted to</a:t>
            </a:r>
            <a:r>
              <a:rPr lang="en-US" sz="1200" b="0" i="0" kern="1200" dirty="0">
                <a:solidFill>
                  <a:schemeClr val="tx1"/>
                </a:solidFill>
                <a:effectLst/>
                <a:latin typeface="+mn-lt"/>
                <a:ea typeface="+mn-ea"/>
                <a:cs typeface="+mn-cs"/>
              </a:rPr>
              <a:t>​</a:t>
            </a:r>
          </a:p>
          <a:p>
            <a:pPr rtl="0" fontAlgn="base"/>
            <a:endParaRPr lang="en-AU" sz="1200" b="0" i="0"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Some emerging themes about the safety of the service-for-one model included. The model supported:</a:t>
            </a:r>
            <a:endParaRPr lang="en-US" sz="1200" b="0" i="0" kern="1200" dirty="0">
              <a:solidFill>
                <a:schemeClr val="tx1"/>
              </a:solidFill>
              <a:effectLst/>
              <a:latin typeface="+mn-lt"/>
              <a:ea typeface="+mn-ea"/>
              <a:cs typeface="+mn-cs"/>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Trusted relationships that depend on stable and skilled support teams</a:t>
            </a:r>
            <a:r>
              <a:rPr lang="en-AU"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Reduced restrictive practices and crisis services use</a:t>
            </a:r>
            <a:r>
              <a:rPr lang="en-AU"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Environmental and community safeguards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Together these themes contributed to a fourth key theme: Wellbeing, choice and control, and quality of life</a:t>
            </a:r>
            <a:r>
              <a:rPr lang="en-AU" sz="1200" b="0" i="0" kern="1200" dirty="0">
                <a:solidFill>
                  <a:schemeClr val="tx1"/>
                </a:solidFill>
                <a:effectLst/>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1200" dirty="0"/>
              <a:t>We also heard about the barriers and facilitators for setting up and maintaining a service for one which I won’t talk about here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1200" dirty="0"/>
              <a:t>I will now pass to </a:t>
            </a:r>
            <a:r>
              <a:rPr lang="en-AU" sz="1200" dirty="0" err="1"/>
              <a:t>bella</a:t>
            </a:r>
            <a:r>
              <a:rPr lang="en-AU" sz="1200" dirty="0"/>
              <a:t> to talk about the lessons we learnt in the project and key recommendations</a:t>
            </a:r>
          </a:p>
          <a:p>
            <a:pPr rtl="0" fontAlgn="base"/>
            <a:r>
              <a:rPr lang="en-AU" sz="1200" b="0" i="0" kern="1200" dirty="0">
                <a:solidFill>
                  <a:schemeClr val="tx1"/>
                </a:solidFill>
                <a:effectLst/>
                <a:latin typeface="+mn-lt"/>
                <a:ea typeface="+mn-ea"/>
                <a:cs typeface="+mn-cs"/>
              </a:rPr>
              <a:t>​</a:t>
            </a:r>
          </a:p>
          <a:p>
            <a:pPr rtl="0" fontAlgn="base"/>
            <a:r>
              <a:rPr lang="en-AU" sz="1200" b="0" i="0" kern="1200" dirty="0">
                <a:solidFill>
                  <a:schemeClr val="tx1"/>
                </a:solidFill>
                <a:effectLst/>
                <a:latin typeface="+mn-lt"/>
                <a:ea typeface="+mn-ea"/>
                <a:cs typeface="+mn-cs"/>
              </a:rPr>
              <a:t>​</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1344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Script</a:t>
            </a:r>
          </a:p>
          <a:p>
            <a:r>
              <a:rPr lang="en-AU" dirty="0"/>
              <a:t>Our partnership was a big strength of the project: Engaging early without a predeveloped idea ensured the research aligned with the priorities of Inclusion Australia. Inclusion Australia facilitated our engagement with families who use the service-for-one model and this shaped our project aims and methods</a:t>
            </a:r>
            <a:endParaRPr lang="en-US" dirty="0"/>
          </a:p>
          <a:p>
            <a:pPr lvl="0"/>
            <a:r>
              <a:rPr lang="en-AU" dirty="0"/>
              <a:t>Our work was strengthened through a governance group that centred lived experience</a:t>
            </a:r>
            <a:endParaRPr lang="en-US" dirty="0"/>
          </a:p>
          <a:p>
            <a:pPr lvl="0"/>
            <a:r>
              <a:rPr lang="en-AU" dirty="0"/>
              <a:t>A lived experience research assistant helped embed lived experience throughout the project</a:t>
            </a:r>
            <a:endParaRPr lang="en-US" dirty="0"/>
          </a:p>
          <a:p>
            <a:pPr lvl="0"/>
            <a:r>
              <a:rPr lang="en-AU" dirty="0"/>
              <a:t>It takes more time to do work that is fully inclusive, but it leads to better research</a:t>
            </a:r>
            <a:endParaRPr lang="en-US" dirty="0"/>
          </a:p>
          <a:p>
            <a:pPr lvl="0"/>
            <a:r>
              <a:rPr lang="en-AU" dirty="0"/>
              <a:t>Including people with intellectual disability and high support needs in research that is about their lives is vital</a:t>
            </a:r>
            <a:r>
              <a:rPr lang="en-US" dirty="0"/>
              <a:t>: </a:t>
            </a:r>
            <a:r>
              <a:rPr lang="en-AU" dirty="0"/>
              <a:t>It is important to create safe and comfortable environments for participants and their families</a:t>
            </a:r>
          </a:p>
          <a:p>
            <a:endParaRPr lang="en-AU" dirty="0"/>
          </a:p>
          <a:p>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It is hard for me to put into words the extent at which I have learnt over the whole process of this project, but to start off, I would like to highlight how much working with Tess to create safe and comfortable </a:t>
            </a:r>
            <a:r>
              <a:rPr lang="en-AU" dirty="0" err="1"/>
              <a:t>enviroments</a:t>
            </a:r>
            <a:r>
              <a:rPr lang="en-AU" dirty="0"/>
              <a:t> for the participants and their families has helped me to see how many other sides of research work there are. Working alongside Inclusion Australia gave me invaluable able insight into the importance of maintaining a safe </a:t>
            </a:r>
            <a:r>
              <a:rPr lang="en-AU" dirty="0" err="1"/>
              <a:t>enviroments</a:t>
            </a:r>
            <a:r>
              <a:rPr lang="en-AU" dirty="0"/>
              <a:t> through how we interact in interviews and beyond. </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2044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Script</a:t>
            </a:r>
          </a:p>
          <a:p>
            <a:r>
              <a:rPr lang="en-AU" dirty="0"/>
              <a:t>After working with Inclusion Australia (IA), the recommendations I would put forward for future projects would be to implement accessible documentation wherever possible, such as easy read language. Furthermore, disability funding is ever changing, so being able to engage with policymakers early and often would allow the families involved in our research to be less impacted.</a:t>
            </a:r>
          </a:p>
          <a:p>
            <a:endParaRPr lang="en-AU" dirty="0"/>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45344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DA711-3DD1-432F-341D-B04EFDAAF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15776E-FBAA-75EE-532E-1F039E4A1B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019DE6-5FA9-FA98-C069-EE27E2C336A5}"/>
              </a:ext>
            </a:extLst>
          </p:cNvPr>
          <p:cNvSpPr>
            <a:spLocks noGrp="1"/>
          </p:cNvSpPr>
          <p:nvPr>
            <p:ph type="body" idx="1"/>
          </p:nvPr>
        </p:nvSpPr>
        <p:spPr/>
        <p:txBody>
          <a:bodyPr/>
          <a:lstStyle/>
          <a:p>
            <a:pPr>
              <a:lnSpc>
                <a:spcPct val="115000"/>
              </a:lnSpc>
              <a:spcAft>
                <a:spcPts val="1000"/>
              </a:spcAft>
              <a:buNone/>
            </a:pPr>
            <a:endParaRPr lang="en-US" sz="1800" dirty="0"/>
          </a:p>
        </p:txBody>
      </p:sp>
      <p:sp>
        <p:nvSpPr>
          <p:cNvPr id="4" name="Slide Number Placeholder 3">
            <a:extLst>
              <a:ext uri="{FF2B5EF4-FFF2-40B4-BE49-F238E27FC236}">
                <a16:creationId xmlns:a16="http://schemas.microsoft.com/office/drawing/2014/main" id="{A08D2D21-FEF5-307F-CFEA-94F6CEF6B904}"/>
              </a:ext>
            </a:extLst>
          </p:cNvPr>
          <p:cNvSpPr>
            <a:spLocks noGrp="1"/>
          </p:cNvSpPr>
          <p:nvPr>
            <p:ph type="sldNum" sz="quarter" idx="5"/>
          </p:nvPr>
        </p:nvSpPr>
        <p:spPr/>
        <p:txBody>
          <a:bodyPr/>
          <a:lstStyle/>
          <a:p>
            <a:fld id="{57D4C24D-CFF3-46D0-AA19-6847C61CB8C4}" type="slidenum">
              <a:rPr lang="en-AU" smtClean="0"/>
              <a:t>36</a:t>
            </a:fld>
            <a:endParaRPr lang="en-AU"/>
          </a:p>
        </p:txBody>
      </p:sp>
    </p:spTree>
    <p:extLst>
      <p:ext uri="{BB962C8B-B14F-4D97-AF65-F5344CB8AC3E}">
        <p14:creationId xmlns:p14="http://schemas.microsoft.com/office/powerpoint/2010/main" val="23513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A4CD-6207-67A2-D9B7-6187587EB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D386A-ABF1-CB37-B2F5-64978E8FC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1E875A-C567-7DB0-43EB-019533532557}"/>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5D3866C2-4176-32D2-9F19-B0CA85166558}"/>
              </a:ext>
            </a:extLst>
          </p:cNvPr>
          <p:cNvSpPr>
            <a:spLocks noGrp="1"/>
          </p:cNvSpPr>
          <p:nvPr>
            <p:ph type="sldNum" sz="quarter" idx="5"/>
          </p:nvPr>
        </p:nvSpPr>
        <p:spPr/>
        <p:txBody>
          <a:bodyPr/>
          <a:lstStyle/>
          <a:p>
            <a:fld id="{57D4C24D-CFF3-46D0-AA19-6847C61CB8C4}" type="slidenum">
              <a:rPr lang="en-AU" smtClean="0"/>
              <a:t>37</a:t>
            </a:fld>
            <a:endParaRPr lang="en-AU"/>
          </a:p>
        </p:txBody>
      </p:sp>
    </p:spTree>
    <p:extLst>
      <p:ext uri="{BB962C8B-B14F-4D97-AF65-F5344CB8AC3E}">
        <p14:creationId xmlns:p14="http://schemas.microsoft.com/office/powerpoint/2010/main" val="2050768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3</a:t>
            </a:fld>
            <a:endParaRPr lang="en-AU"/>
          </a:p>
        </p:txBody>
      </p:sp>
    </p:spTree>
    <p:extLst>
      <p:ext uri="{BB962C8B-B14F-4D97-AF65-F5344CB8AC3E}">
        <p14:creationId xmlns:p14="http://schemas.microsoft.com/office/powerpoint/2010/main" val="1020594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9EF3-0F94-F214-D50C-8C46B1E1B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4D62D-2323-9DBC-6A1E-A3D3394A6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57D247-EEAE-21EA-7D6B-4BA954D0C27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C943F04-52DE-6B52-6D7C-331C551150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16943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54AF8-5CCF-7A4B-5B55-F82AAFE3F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B29A9-1D3C-D0F6-0045-1A169983C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CDA22-ED91-921A-F110-C8D34F5D3D41}"/>
              </a:ext>
            </a:extLst>
          </p:cNvPr>
          <p:cNvSpPr>
            <a:spLocks noGrp="1"/>
          </p:cNvSpPr>
          <p:nvPr>
            <p:ph type="body" idx="1"/>
          </p:nvPr>
        </p:nvSpPr>
        <p:spPr/>
        <p:txBody>
          <a:bodyPr/>
          <a:lstStyle/>
          <a:p>
            <a:pPr>
              <a:lnSpc>
                <a:spcPct val="115000"/>
              </a:lnSpc>
              <a:spcAft>
                <a:spcPts val="1000"/>
              </a:spcAft>
              <a:buNone/>
            </a:pPr>
            <a:endParaRPr lang="en-US" sz="1800" dirty="0"/>
          </a:p>
        </p:txBody>
      </p:sp>
      <p:sp>
        <p:nvSpPr>
          <p:cNvPr id="4" name="Slide Number Placeholder 3">
            <a:extLst>
              <a:ext uri="{FF2B5EF4-FFF2-40B4-BE49-F238E27FC236}">
                <a16:creationId xmlns:a16="http://schemas.microsoft.com/office/drawing/2014/main" id="{3F564679-485D-C4A5-8D80-F5DBCE7EFEEF}"/>
              </a:ext>
            </a:extLst>
          </p:cNvPr>
          <p:cNvSpPr>
            <a:spLocks noGrp="1"/>
          </p:cNvSpPr>
          <p:nvPr>
            <p:ph type="sldNum" sz="quarter" idx="5"/>
          </p:nvPr>
        </p:nvSpPr>
        <p:spPr/>
        <p:txBody>
          <a:bodyPr/>
          <a:lstStyle/>
          <a:p>
            <a:fld id="{57D4C24D-CFF3-46D0-AA19-6847C61CB8C4}" type="slidenum">
              <a:rPr lang="en-AU" smtClean="0"/>
              <a:t>49</a:t>
            </a:fld>
            <a:endParaRPr lang="en-AU"/>
          </a:p>
        </p:txBody>
      </p:sp>
    </p:spTree>
    <p:extLst>
      <p:ext uri="{BB962C8B-B14F-4D97-AF65-F5344CB8AC3E}">
        <p14:creationId xmlns:p14="http://schemas.microsoft.com/office/powerpoint/2010/main" val="3052467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EDC5A-CBE4-6893-EE29-396990380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C133B-E58B-D71C-7133-7C74ABE07D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9CD4F-463E-A719-C166-944A3E0D4975}"/>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65EE45FA-E760-780E-34F9-C3D568DA3783}"/>
              </a:ext>
            </a:extLst>
          </p:cNvPr>
          <p:cNvSpPr>
            <a:spLocks noGrp="1"/>
          </p:cNvSpPr>
          <p:nvPr>
            <p:ph type="sldNum" sz="quarter" idx="5"/>
          </p:nvPr>
        </p:nvSpPr>
        <p:spPr/>
        <p:txBody>
          <a:bodyPr/>
          <a:lstStyle/>
          <a:p>
            <a:fld id="{57D4C24D-CFF3-46D0-AA19-6847C61CB8C4}" type="slidenum">
              <a:rPr lang="en-AU" smtClean="0"/>
              <a:t>50</a:t>
            </a:fld>
            <a:endParaRPr lang="en-AU"/>
          </a:p>
        </p:txBody>
      </p:sp>
    </p:spTree>
    <p:extLst>
      <p:ext uri="{BB962C8B-B14F-4D97-AF65-F5344CB8AC3E}">
        <p14:creationId xmlns:p14="http://schemas.microsoft.com/office/powerpoint/2010/main" val="17109990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E3DC0-26AE-E0CA-0AF0-AB597E97A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63016-A1CA-F3DD-9EC5-2BE3AC4A3F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98839-CFB4-99EB-A83A-7B4A5B1C34E6}"/>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8204E3A9-B9D4-96A5-2B11-DE63CE6DB95B}"/>
              </a:ext>
            </a:extLst>
          </p:cNvPr>
          <p:cNvSpPr>
            <a:spLocks noGrp="1"/>
          </p:cNvSpPr>
          <p:nvPr>
            <p:ph type="sldNum" sz="quarter" idx="5"/>
          </p:nvPr>
        </p:nvSpPr>
        <p:spPr/>
        <p:txBody>
          <a:bodyPr/>
          <a:lstStyle/>
          <a:p>
            <a:fld id="{57D4C24D-CFF3-46D0-AA19-6847C61CB8C4}" type="slidenum">
              <a:rPr lang="en-AU" smtClean="0"/>
              <a:t>51</a:t>
            </a:fld>
            <a:endParaRPr lang="en-AU"/>
          </a:p>
        </p:txBody>
      </p:sp>
    </p:spTree>
    <p:extLst>
      <p:ext uri="{BB962C8B-B14F-4D97-AF65-F5344CB8AC3E}">
        <p14:creationId xmlns:p14="http://schemas.microsoft.com/office/powerpoint/2010/main" val="14792363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4A0DC-6937-C88B-2D88-E26A02C3A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2ED4A-821D-933E-5056-2817A25E3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CC7B0-F03D-01EA-F9BC-734B03C425B4}"/>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DE6D46CB-952F-4D05-A6DF-1EACCABC5D35}"/>
              </a:ext>
            </a:extLst>
          </p:cNvPr>
          <p:cNvSpPr>
            <a:spLocks noGrp="1"/>
          </p:cNvSpPr>
          <p:nvPr>
            <p:ph type="sldNum" sz="quarter" idx="5"/>
          </p:nvPr>
        </p:nvSpPr>
        <p:spPr/>
        <p:txBody>
          <a:bodyPr/>
          <a:lstStyle/>
          <a:p>
            <a:fld id="{57D4C24D-CFF3-46D0-AA19-6847C61CB8C4}" type="slidenum">
              <a:rPr lang="en-AU" smtClean="0"/>
              <a:t>53</a:t>
            </a:fld>
            <a:endParaRPr lang="en-AU"/>
          </a:p>
        </p:txBody>
      </p:sp>
    </p:spTree>
    <p:extLst>
      <p:ext uri="{BB962C8B-B14F-4D97-AF65-F5344CB8AC3E}">
        <p14:creationId xmlns:p14="http://schemas.microsoft.com/office/powerpoint/2010/main" val="541268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2537754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5784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lang="en-A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r>
              <a:rPr lang="en-AU" dirty="0"/>
              <a:t>We welcome conversations with people with disability, families, schools, education systems, policymakers, advocates and researchers interested in strengthening psychological safety for students with disability.</a:t>
            </a:r>
            <a:br>
              <a:rPr lang="en-AU" dirty="0"/>
            </a:br>
            <a:br>
              <a:rPr lang="en-AU" dirty="0"/>
            </a:br>
            <a:r>
              <a:rPr lang="en-AU" dirty="0"/>
              <a:t>Please contact A/Prof Sarah Knight at </a:t>
            </a:r>
            <a:r>
              <a:rPr lang="en-AU" dirty="0" err="1"/>
              <a:t>sarah.knight@unimelb.edu.au</a:t>
            </a:r>
            <a:r>
              <a:rPr lang="en-AU" dirty="0"/>
              <a:t>. The project focuses on safe, inclusive and rights-based school environments for children and young people with disability.</a:t>
            </a:r>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4662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Rhonda</a:t>
            </a:r>
          </a:p>
          <a:p>
            <a:endParaRPr lang="en-AU" dirty="0"/>
          </a:p>
          <a:p>
            <a:r>
              <a:rPr lang="en-AU" dirty="0"/>
              <a:t>Presenting today: Rhonda, Jan, Mitch, Ruth, Claire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9172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Rhonda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85325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Mitch – blue</a:t>
            </a:r>
          </a:p>
          <a:p>
            <a:r>
              <a:rPr lang="en-AU" dirty="0"/>
              <a:t>Ruth – orange</a:t>
            </a:r>
          </a:p>
          <a:p>
            <a:r>
              <a:rPr lang="en-AU" dirty="0"/>
              <a:t>Claire – pink</a:t>
            </a:r>
          </a:p>
          <a:p>
            <a:r>
              <a:rPr lang="en-AU" dirty="0"/>
              <a:t>Rhonda – purple</a:t>
            </a:r>
          </a:p>
          <a:p>
            <a:r>
              <a:rPr lang="en-AU" dirty="0"/>
              <a:t>Jan - brown</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88101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Mitch – blue</a:t>
            </a:r>
          </a:p>
          <a:p>
            <a:r>
              <a:rPr lang="en-AU" dirty="0"/>
              <a:t>Ruth – orange</a:t>
            </a:r>
          </a:p>
          <a:p>
            <a:r>
              <a:rPr lang="en-AU" dirty="0"/>
              <a:t>Claire – pink</a:t>
            </a:r>
          </a:p>
          <a:p>
            <a:r>
              <a:rPr lang="en-AU" dirty="0"/>
              <a:t>Rhonda – purple</a:t>
            </a:r>
          </a:p>
          <a:p>
            <a:r>
              <a:rPr lang="en-AU" dirty="0"/>
              <a:t>Jan - brown</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19881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Ruth</a:t>
            </a:r>
          </a:p>
          <a:p>
            <a:pPr marL="228600" indent="-228600">
              <a:buFont typeface="+mj-lt"/>
              <a:buAutoNum type="arabicPeriod"/>
            </a:pPr>
            <a:r>
              <a:rPr lang="en-AU" dirty="0"/>
              <a:t>Rhonda</a:t>
            </a:r>
          </a:p>
          <a:p>
            <a:pPr marL="228600" indent="-228600">
              <a:buFont typeface="+mj-lt"/>
              <a:buAutoNum type="arabicPeriod"/>
            </a:pPr>
            <a:r>
              <a:rPr lang="en-AU" dirty="0"/>
              <a:t>Mitch</a:t>
            </a:r>
          </a:p>
          <a:p>
            <a:pPr marL="228600" indent="-228600">
              <a:buFont typeface="+mj-lt"/>
              <a:buAutoNum type="arabicPeriod"/>
            </a:pPr>
            <a:r>
              <a:rPr lang="en-AU" dirty="0"/>
              <a:t>Claire</a:t>
            </a:r>
          </a:p>
          <a:p>
            <a:pPr marL="228600" indent="-228600">
              <a:buFont typeface="+mj-lt"/>
              <a:buAutoNum type="arabicPeriod"/>
            </a:pPr>
            <a:r>
              <a:rPr lang="en-AU" dirty="0"/>
              <a:t>Jan </a:t>
            </a:r>
          </a:p>
          <a:p>
            <a:pPr marL="228600" indent="-228600">
              <a:buFont typeface="+mj-lt"/>
              <a:buAutoNum type="arabicPeriod"/>
            </a:pPr>
            <a:endParaRPr lang="en-AU" dirty="0"/>
          </a:p>
          <a:p>
            <a:r>
              <a:rPr lang="en-AU" dirty="0"/>
              <a:t>Mitch – blue</a:t>
            </a:r>
          </a:p>
          <a:p>
            <a:r>
              <a:rPr lang="en-AU" dirty="0"/>
              <a:t>Ruth – orange</a:t>
            </a:r>
          </a:p>
          <a:p>
            <a:r>
              <a:rPr lang="en-AU" dirty="0"/>
              <a:t>Claire – pink</a:t>
            </a:r>
          </a:p>
          <a:p>
            <a:r>
              <a:rPr lang="en-AU" dirty="0"/>
              <a:t>Rhonda – purple</a:t>
            </a:r>
          </a:p>
          <a:p>
            <a:r>
              <a:rPr lang="en-AU" dirty="0"/>
              <a:t>Jan - brown</a:t>
            </a:r>
          </a:p>
          <a:p>
            <a:pPr marL="0" indent="0">
              <a:buFont typeface="+mj-lt"/>
              <a:buNone/>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4813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10F32-058D-7C22-A54D-684D62CAD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8AD2B-653D-A9BB-0CF0-B4601EDA1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C4B7E-D020-53DC-5894-397AFABFECB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56463B7-EE95-8CC9-7E13-6347CB4C9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6807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Jan</a:t>
            </a:r>
          </a:p>
          <a:p>
            <a:endParaRPr lang="en-AU" dirty="0"/>
          </a:p>
          <a:p>
            <a:r>
              <a:rPr lang="en-AU" dirty="0"/>
              <a:t>[res quals – expensive but necessary for us to be at all sessions – can’t be left to RAs]</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71731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Rhonda</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09266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A9A54-5FB7-5AC9-83BD-7CEB5F933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2CDF1-B9E6-68F0-68EA-42EFC4F860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503089-0E85-6FEC-D247-F93CFC8A387E}"/>
              </a:ext>
            </a:extLst>
          </p:cNvPr>
          <p:cNvSpPr>
            <a:spLocks noGrp="1"/>
          </p:cNvSpPr>
          <p:nvPr>
            <p:ph type="body" idx="1"/>
          </p:nvPr>
        </p:nvSpPr>
        <p:spPr/>
        <p:txBody>
          <a:bodyPr/>
          <a:lstStyle/>
          <a:p>
            <a:pPr>
              <a:lnSpc>
                <a:spcPct val="115000"/>
              </a:lnSpc>
              <a:spcAft>
                <a:spcPts val="1000"/>
              </a:spcAft>
              <a:buNone/>
            </a:pPr>
            <a:endParaRPr lang="en-US" sz="1800" dirty="0"/>
          </a:p>
        </p:txBody>
      </p:sp>
      <p:sp>
        <p:nvSpPr>
          <p:cNvPr id="4" name="Slide Number Placeholder 3">
            <a:extLst>
              <a:ext uri="{FF2B5EF4-FFF2-40B4-BE49-F238E27FC236}">
                <a16:creationId xmlns:a16="http://schemas.microsoft.com/office/drawing/2014/main" id="{82CF0407-DF09-5DE6-C48E-B0CBED8B536F}"/>
              </a:ext>
            </a:extLst>
          </p:cNvPr>
          <p:cNvSpPr>
            <a:spLocks noGrp="1"/>
          </p:cNvSpPr>
          <p:nvPr>
            <p:ph type="sldNum" sz="quarter" idx="5"/>
          </p:nvPr>
        </p:nvSpPr>
        <p:spPr/>
        <p:txBody>
          <a:bodyPr/>
          <a:lstStyle/>
          <a:p>
            <a:fld id="{57D4C24D-CFF3-46D0-AA19-6847C61CB8C4}" type="slidenum">
              <a:rPr lang="en-AU" smtClean="0"/>
              <a:t>77</a:t>
            </a:fld>
            <a:endParaRPr lang="en-AU"/>
          </a:p>
        </p:txBody>
      </p:sp>
    </p:spTree>
    <p:extLst>
      <p:ext uri="{BB962C8B-B14F-4D97-AF65-F5344CB8AC3E}">
        <p14:creationId xmlns:p14="http://schemas.microsoft.com/office/powerpoint/2010/main" val="4187020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892E8-C530-C8DB-868C-C12FB3573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B84B7-9312-244A-8BB4-EB731E669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4B8C82-3224-A8AC-E6DE-1319FB5DC773}"/>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1A0E7517-9F79-E6B4-E428-408EE6ED1089}"/>
              </a:ext>
            </a:extLst>
          </p:cNvPr>
          <p:cNvSpPr>
            <a:spLocks noGrp="1"/>
          </p:cNvSpPr>
          <p:nvPr>
            <p:ph type="sldNum" sz="quarter" idx="5"/>
          </p:nvPr>
        </p:nvSpPr>
        <p:spPr/>
        <p:txBody>
          <a:bodyPr/>
          <a:lstStyle/>
          <a:p>
            <a:fld id="{57D4C24D-CFF3-46D0-AA19-6847C61CB8C4}" type="slidenum">
              <a:rPr lang="en-AU" smtClean="0"/>
              <a:t>78</a:t>
            </a:fld>
            <a:endParaRPr lang="en-AU"/>
          </a:p>
        </p:txBody>
      </p:sp>
    </p:spTree>
    <p:extLst>
      <p:ext uri="{BB962C8B-B14F-4D97-AF65-F5344CB8AC3E}">
        <p14:creationId xmlns:p14="http://schemas.microsoft.com/office/powerpoint/2010/main" val="25243007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9F430-2259-1B30-1A3E-A461EE3AC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A2AC30-2B4F-E7D7-96D9-88D739A9C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29451-C09F-5A80-1F12-20E1BD24A5A5}"/>
              </a:ext>
            </a:extLst>
          </p:cNvPr>
          <p:cNvSpPr>
            <a:spLocks noGrp="1"/>
          </p:cNvSpPr>
          <p:nvPr>
            <p:ph type="body" idx="1"/>
          </p:nvPr>
        </p:nvSpPr>
        <p:spPr/>
        <p:txBody>
          <a:bodyPr/>
          <a:lstStyle/>
          <a:p>
            <a:pPr>
              <a:lnSpc>
                <a:spcPct val="115000"/>
              </a:lnSpc>
              <a:spcAft>
                <a:spcPts val="1000"/>
              </a:spcAft>
              <a:buNone/>
            </a:pPr>
            <a:endParaRPr lang="en-US" sz="1800" dirty="0"/>
          </a:p>
        </p:txBody>
      </p:sp>
      <p:sp>
        <p:nvSpPr>
          <p:cNvPr id="4" name="Slide Number Placeholder 3">
            <a:extLst>
              <a:ext uri="{FF2B5EF4-FFF2-40B4-BE49-F238E27FC236}">
                <a16:creationId xmlns:a16="http://schemas.microsoft.com/office/drawing/2014/main" id="{61397D8B-E890-251A-6E25-6AF543AB7390}"/>
              </a:ext>
            </a:extLst>
          </p:cNvPr>
          <p:cNvSpPr>
            <a:spLocks noGrp="1"/>
          </p:cNvSpPr>
          <p:nvPr>
            <p:ph type="sldNum" sz="quarter" idx="5"/>
          </p:nvPr>
        </p:nvSpPr>
        <p:spPr/>
        <p:txBody>
          <a:bodyPr/>
          <a:lstStyle/>
          <a:p>
            <a:fld id="{57D4C24D-CFF3-46D0-AA19-6847C61CB8C4}" type="slidenum">
              <a:rPr lang="en-AU" smtClean="0"/>
              <a:t>92</a:t>
            </a:fld>
            <a:endParaRPr lang="en-AU"/>
          </a:p>
        </p:txBody>
      </p:sp>
    </p:spTree>
    <p:extLst>
      <p:ext uri="{BB962C8B-B14F-4D97-AF65-F5344CB8AC3E}">
        <p14:creationId xmlns:p14="http://schemas.microsoft.com/office/powerpoint/2010/main" val="25340622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4C541-B833-5C51-45C0-CE53AE373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7ED11-A299-5297-5DF7-56EDA163E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0A454-B3E7-CB43-6D7A-284B523DE0FD}"/>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FD3FA87E-DAAF-0CBD-6B95-7D4F4A468E3D}"/>
              </a:ext>
            </a:extLst>
          </p:cNvPr>
          <p:cNvSpPr>
            <a:spLocks noGrp="1"/>
          </p:cNvSpPr>
          <p:nvPr>
            <p:ph type="sldNum" sz="quarter" idx="5"/>
          </p:nvPr>
        </p:nvSpPr>
        <p:spPr/>
        <p:txBody>
          <a:bodyPr/>
          <a:lstStyle/>
          <a:p>
            <a:fld id="{57D4C24D-CFF3-46D0-AA19-6847C61CB8C4}" type="slidenum">
              <a:rPr lang="en-AU" smtClean="0"/>
              <a:t>93</a:t>
            </a:fld>
            <a:endParaRPr lang="en-AU"/>
          </a:p>
        </p:txBody>
      </p:sp>
    </p:spTree>
    <p:extLst>
      <p:ext uri="{BB962C8B-B14F-4D97-AF65-F5344CB8AC3E}">
        <p14:creationId xmlns:p14="http://schemas.microsoft.com/office/powerpoint/2010/main" val="40588786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97D8-922F-5F63-18B5-E197752D4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25CBF-5D95-7317-CDC2-3B9C2EED5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1A19B-B888-7129-1B89-7C5A58F4FF6F}"/>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15</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Title: Evidence to action: </a:t>
            </a: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Resourcing partnerships fairly</a:t>
            </a:r>
            <a:br>
              <a:rPr kumimoji="0" lang="en-US" sz="20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Facilitator: Mayer Sayers</a:t>
            </a:r>
          </a:p>
          <a:p>
            <a:pPr>
              <a:lnSpc>
                <a:spcPct val="115000"/>
              </a:lnSpc>
              <a:spcAft>
                <a:spcPts val="1000"/>
              </a:spcAft>
              <a:buNone/>
            </a:pPr>
            <a:endParaRPr lang="en-AU" sz="1800" dirty="0">
              <a:solidFill>
                <a:srgbClr val="2C3849"/>
              </a:solidFill>
              <a:effectLst/>
              <a:latin typeface="Calibri Light" panose="020F0302020204030204" pitchFamily="34" charset="0"/>
              <a:ea typeface="Times New Roman" panose="02020603050405020304" pitchFamily="18" charset="0"/>
            </a:endParaRPr>
          </a:p>
          <a:p>
            <a:pPr>
              <a:lnSpc>
                <a:spcPct val="115000"/>
              </a:lnSpc>
              <a:spcAft>
                <a:spcPts val="1000"/>
              </a:spcAft>
              <a:buNone/>
            </a:pPr>
            <a:r>
              <a:rPr lang="en-AU" sz="1800" dirty="0">
                <a:solidFill>
                  <a:srgbClr val="2C3849"/>
                </a:solidFill>
                <a:effectLst/>
                <a:latin typeface="Calibri Light" panose="020F0302020204030204" pitchFamily="34" charset="0"/>
                <a:ea typeface="Times New Roman" panose="02020603050405020304" pitchFamily="18" charset="0"/>
              </a:rPr>
              <a:t>The lower right-hand side of the slide includes the NDRP logo and the lower half of the slide includes a multi coloured NDRP brand with sweeping lines. </a:t>
            </a:r>
          </a:p>
          <a:p>
            <a:endParaRPr lang="en-AU" dirty="0"/>
          </a:p>
        </p:txBody>
      </p:sp>
      <p:sp>
        <p:nvSpPr>
          <p:cNvPr id="4" name="Slide Number Placeholder 3">
            <a:extLst>
              <a:ext uri="{FF2B5EF4-FFF2-40B4-BE49-F238E27FC236}">
                <a16:creationId xmlns:a16="http://schemas.microsoft.com/office/drawing/2014/main" id="{CEE63845-DD18-33E8-396A-53D76D765D1D}"/>
              </a:ext>
            </a:extLst>
          </p:cNvPr>
          <p:cNvSpPr>
            <a:spLocks noGrp="1"/>
          </p:cNvSpPr>
          <p:nvPr>
            <p:ph type="sldNum" sz="quarter" idx="5"/>
          </p:nvPr>
        </p:nvSpPr>
        <p:spPr/>
        <p:txBody>
          <a:bodyPr/>
          <a:lstStyle/>
          <a:p>
            <a:fld id="{57D4C24D-CFF3-46D0-AA19-6847C61CB8C4}" type="slidenum">
              <a:rPr lang="en-AU" smtClean="0"/>
              <a:t>94</a:t>
            </a:fld>
            <a:endParaRPr lang="en-AU"/>
          </a:p>
        </p:txBody>
      </p:sp>
    </p:spTree>
    <p:extLst>
      <p:ext uri="{BB962C8B-B14F-4D97-AF65-F5344CB8AC3E}">
        <p14:creationId xmlns:p14="http://schemas.microsoft.com/office/powerpoint/2010/main" val="911929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04EB-5900-F1DE-036F-AB8E871EB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FC41F-2E35-7E0A-A7A4-FBAE24134F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B12A7-0FFE-201A-1067-031155125E6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6DF46DC-66FE-6DAC-A370-5CCCCF9DF8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81639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97D8-922F-5F63-18B5-E197752D4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25CBF-5D95-7317-CDC2-3B9C2EED5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1A19B-B888-7129-1B89-7C5A58F4FF6F}"/>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15</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Title: Evidence to action: </a:t>
            </a: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Resourcing partnerships fairly</a:t>
            </a:r>
            <a:br>
              <a:rPr kumimoji="0" lang="en-US" sz="20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Facilitator: Mayer Sayers</a:t>
            </a:r>
          </a:p>
          <a:p>
            <a:pPr>
              <a:lnSpc>
                <a:spcPct val="115000"/>
              </a:lnSpc>
              <a:spcAft>
                <a:spcPts val="1000"/>
              </a:spcAft>
              <a:buNone/>
            </a:pPr>
            <a:endParaRPr lang="en-AU" sz="1800" dirty="0">
              <a:solidFill>
                <a:srgbClr val="2C3849"/>
              </a:solidFill>
              <a:effectLst/>
              <a:latin typeface="Calibri Light" panose="020F0302020204030204" pitchFamily="34" charset="0"/>
              <a:ea typeface="Times New Roman" panose="02020603050405020304" pitchFamily="18" charset="0"/>
            </a:endParaRPr>
          </a:p>
          <a:p>
            <a:pPr>
              <a:lnSpc>
                <a:spcPct val="115000"/>
              </a:lnSpc>
              <a:spcAft>
                <a:spcPts val="1000"/>
              </a:spcAft>
              <a:buNone/>
            </a:pPr>
            <a:r>
              <a:rPr lang="en-AU" sz="1800" dirty="0">
                <a:solidFill>
                  <a:srgbClr val="2C3849"/>
                </a:solidFill>
                <a:effectLst/>
                <a:latin typeface="Calibri Light" panose="020F0302020204030204" pitchFamily="34" charset="0"/>
                <a:ea typeface="Times New Roman" panose="02020603050405020304" pitchFamily="18" charset="0"/>
              </a:rPr>
              <a:t>The lower right-hand side of the slide includes the NDRP logo and the lower half of the slide includes a multi coloured NDRP brand with sweeping lines. </a:t>
            </a:r>
          </a:p>
          <a:p>
            <a:endParaRPr lang="en-AU" dirty="0"/>
          </a:p>
        </p:txBody>
      </p:sp>
      <p:sp>
        <p:nvSpPr>
          <p:cNvPr id="4" name="Slide Number Placeholder 3">
            <a:extLst>
              <a:ext uri="{FF2B5EF4-FFF2-40B4-BE49-F238E27FC236}">
                <a16:creationId xmlns:a16="http://schemas.microsoft.com/office/drawing/2014/main" id="{CEE63845-DD18-33E8-396A-53D76D765D1D}"/>
              </a:ext>
            </a:extLst>
          </p:cNvPr>
          <p:cNvSpPr>
            <a:spLocks noGrp="1"/>
          </p:cNvSpPr>
          <p:nvPr>
            <p:ph type="sldNum" sz="quarter" idx="5"/>
          </p:nvPr>
        </p:nvSpPr>
        <p:spPr/>
        <p:txBody>
          <a:bodyPr/>
          <a:lstStyle/>
          <a:p>
            <a:fld id="{57D4C24D-CFF3-46D0-AA19-6847C61CB8C4}" type="slidenum">
              <a:rPr lang="en-AU" smtClean="0"/>
              <a:t>95</a:t>
            </a:fld>
            <a:endParaRPr lang="en-AU"/>
          </a:p>
        </p:txBody>
      </p:sp>
    </p:spTree>
    <p:extLst>
      <p:ext uri="{BB962C8B-B14F-4D97-AF65-F5344CB8AC3E}">
        <p14:creationId xmlns:p14="http://schemas.microsoft.com/office/powerpoint/2010/main" val="9119297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28A4F-D8F4-C946-2884-ABC55A9B0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2E0B0-AA9B-9558-8FFE-3D2A00C12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E83CB-A239-2188-6B97-CA59261B29B0}"/>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11</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Final takeaway</a:t>
            </a:r>
          </a:p>
          <a:p>
            <a:pPr marL="0" indent="0">
              <a:lnSpc>
                <a:spcPct val="150000"/>
              </a:lnSpc>
              <a:spcAft>
                <a:spcPts val="800"/>
              </a:spcAft>
              <a:buSzPct val="100000"/>
              <a:buNone/>
              <a:tabLst>
                <a:tab pos="457200" algn="l"/>
              </a:tabLst>
            </a:pPr>
            <a:r>
              <a:rPr lang="en-US" sz="1800" dirty="0"/>
              <a:t>What is one idea or message you want to keep from today?</a:t>
            </a:r>
            <a:br>
              <a:rPr lang="en-US" sz="1800" dirty="0"/>
            </a:br>
            <a:r>
              <a:rPr lang="en-US" sz="1800" dirty="0"/>
              <a:t>✔ You can say it out loud</a:t>
            </a:r>
            <a:br>
              <a:rPr lang="en-US" sz="1800" dirty="0"/>
            </a:br>
            <a:r>
              <a:rPr lang="en-US" sz="1800" dirty="0"/>
              <a:t>✔ Or write it in the chat</a:t>
            </a:r>
            <a:br>
              <a:rPr lang="en-US" sz="1800" dirty="0"/>
            </a:br>
            <a:r>
              <a:rPr lang="en-US" sz="1800" dirty="0"/>
              <a:t>✔ One word or short phrase is great</a:t>
            </a:r>
          </a:p>
        </p:txBody>
      </p:sp>
      <p:sp>
        <p:nvSpPr>
          <p:cNvPr id="4" name="Slide Number Placeholder 3">
            <a:extLst>
              <a:ext uri="{FF2B5EF4-FFF2-40B4-BE49-F238E27FC236}">
                <a16:creationId xmlns:a16="http://schemas.microsoft.com/office/drawing/2014/main" id="{D4BD4D42-483B-F282-6C5E-BE733B987C44}"/>
              </a:ext>
            </a:extLst>
          </p:cNvPr>
          <p:cNvSpPr>
            <a:spLocks noGrp="1"/>
          </p:cNvSpPr>
          <p:nvPr>
            <p:ph type="sldNum" sz="quarter" idx="5"/>
          </p:nvPr>
        </p:nvSpPr>
        <p:spPr/>
        <p:txBody>
          <a:bodyPr/>
          <a:lstStyle/>
          <a:p>
            <a:fld id="{57D4C24D-CFF3-46D0-AA19-6847C61CB8C4}" type="slidenum">
              <a:rPr lang="en-AU" smtClean="0"/>
              <a:t>96</a:t>
            </a:fld>
            <a:endParaRPr lang="en-AU"/>
          </a:p>
        </p:txBody>
      </p:sp>
    </p:spTree>
    <p:extLst>
      <p:ext uri="{BB962C8B-B14F-4D97-AF65-F5344CB8AC3E}">
        <p14:creationId xmlns:p14="http://schemas.microsoft.com/office/powerpoint/2010/main" val="29574285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Title: How to engage with the NDRP </a:t>
            </a:r>
          </a:p>
          <a:p>
            <a:pPr>
              <a:lnSpc>
                <a:spcPct val="115000"/>
              </a:lnSpc>
              <a:spcAft>
                <a:spcPts val="1000"/>
              </a:spcAft>
              <a:buNone/>
            </a:pPr>
            <a:r>
              <a:rPr lang="en-AU" sz="1800" dirty="0">
                <a:solidFill>
                  <a:srgbClr val="2C3849"/>
                </a:solidFill>
                <a:effectLst/>
                <a:latin typeface="Calibri Light" panose="020F0302020204030204" pitchFamily="34" charset="0"/>
                <a:ea typeface="Times New Roman" panose="02020603050405020304" pitchFamily="18" charset="0"/>
              </a:rPr>
              <a:t>Decorative icons and text reads:</a:t>
            </a:r>
          </a:p>
          <a:p>
            <a:pPr marL="342900" lvl="0" indent="-342900">
              <a:lnSpc>
                <a:spcPct val="115000"/>
              </a:lnSpc>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Email: info@ndrp.org.au</a:t>
            </a:r>
          </a:p>
          <a:p>
            <a:pPr marL="342900" lvl="0" indent="-342900">
              <a:lnSpc>
                <a:spcPct val="115000"/>
              </a:lnSpc>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Phone: 03 9000 3813</a:t>
            </a:r>
          </a:p>
          <a:p>
            <a:pPr marL="342900" lvl="0" indent="-342900">
              <a:lnSpc>
                <a:spcPct val="115000"/>
              </a:lnSpc>
              <a:buFont typeface="Symbol" panose="05050102010706020507" pitchFamily="18" charset="2"/>
              <a:buChar char=""/>
            </a:pPr>
            <a:r>
              <a:rPr lang="en-US" sz="1800" dirty="0">
                <a:solidFill>
                  <a:srgbClr val="2C3849"/>
                </a:solidFill>
                <a:effectLst/>
                <a:latin typeface="Calibri Light" panose="020F0302020204030204" pitchFamily="34" charset="0"/>
                <a:ea typeface="Times New Roman" panose="02020603050405020304" pitchFamily="18" charset="0"/>
              </a:rPr>
              <a:t>SMS only number: 0485 931 168</a:t>
            </a:r>
            <a:endParaRPr lang="en-AU" sz="1800" dirty="0">
              <a:solidFill>
                <a:srgbClr val="2C3849"/>
              </a:solidFill>
              <a:effectLst/>
              <a:latin typeface="Calibri Light" panose="020F0302020204030204" pitchFamily="34" charset="0"/>
              <a:ea typeface="Times New Roman" panose="02020603050405020304" pitchFamily="18" charset="0"/>
            </a:endParaRPr>
          </a:p>
          <a:p>
            <a:pPr marL="342900" lvl="0" indent="-342900">
              <a:lnSpc>
                <a:spcPct val="115000"/>
              </a:lnSpc>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Subscribe to our newsletter at www.ndrp.org.au for updates</a:t>
            </a:r>
          </a:p>
          <a:p>
            <a:pPr marL="342900" lvl="0" indent="-342900">
              <a:lnSpc>
                <a:spcPct val="115000"/>
              </a:lnSpc>
              <a:spcAft>
                <a:spcPts val="1000"/>
              </a:spcAft>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Follow us on Facebook and LinkedIn</a:t>
            </a:r>
          </a:p>
          <a:p>
            <a:pPr>
              <a:lnSpc>
                <a:spcPct val="115000"/>
              </a:lnSpc>
              <a:spcAft>
                <a:spcPts val="1000"/>
              </a:spcAft>
            </a:pPr>
            <a:r>
              <a:rPr lang="en-US" sz="1800" b="1" dirty="0">
                <a:solidFill>
                  <a:srgbClr val="2C3949"/>
                </a:solidFill>
                <a:effectLst/>
                <a:latin typeface="Calibri" panose="020F0502020204030204" pitchFamily="34" charset="0"/>
                <a:ea typeface="Times New Roman" panose="02020603050405020304" pitchFamily="18" charset="0"/>
              </a:rPr>
              <a:t>END</a:t>
            </a:r>
            <a:endParaRPr lang="en-AU" sz="1800" b="1" dirty="0">
              <a:solidFill>
                <a:srgbClr val="2C3949"/>
              </a:solidFill>
              <a:effectLst/>
              <a:latin typeface="Calibri" panose="020F0502020204030204" pitchFamily="34"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fld id="{9E605E31-B314-CE48-A746-B4106FABC738}" type="slidenum">
              <a:rPr lang="en-US" smtClean="0"/>
              <a:t>97</a:t>
            </a:fld>
            <a:endParaRPr lang="en-US"/>
          </a:p>
        </p:txBody>
      </p:sp>
    </p:spTree>
    <p:extLst>
      <p:ext uri="{BB962C8B-B14F-4D97-AF65-F5344CB8AC3E}">
        <p14:creationId xmlns:p14="http://schemas.microsoft.com/office/powerpoint/2010/main" val="457360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10B0-B9EA-EB22-1083-85882807A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C0F8A-C568-1D0D-9A7B-7E8EF49A2C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D110F-0234-C205-9758-2DB8AE99CB1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7F1D19E-DB26-A079-37AD-3E09C538F3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3598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1C5BD-F60B-5877-5C80-DE9202C69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20B9C-26EF-E328-F0D5-5BE58EFFF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99445-4094-4403-01A4-3EB573A8689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6D41260-D21B-04F2-9840-51A2D8139A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7735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C3949"/>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10F39A-706D-94AC-385C-D04C923F9CCD}"/>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5832388" y="692155"/>
            <a:ext cx="6359611" cy="2387600"/>
          </a:xfrm>
          <a:noFill/>
        </p:spPr>
        <p:txBody>
          <a:bodyPr lIns="180000" tIns="180000" rIns="180000" bIns="180000" anchor="ctr" anchorCtr="0"/>
          <a:lstStyle>
            <a:lvl1pPr algn="l">
              <a:defRPr sz="6000">
                <a:solidFill>
                  <a:srgbClr val="BF4593"/>
                </a:solidFill>
              </a:defRPr>
            </a:lvl1pPr>
          </a:lstStyle>
          <a:p>
            <a:r>
              <a:rPr lang="en-GB"/>
              <a:t>Click to edit the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p:nvPr>
        </p:nvSpPr>
        <p:spPr>
          <a:xfrm>
            <a:off x="3918244" y="5502898"/>
            <a:ext cx="6359611" cy="809323"/>
          </a:xfrm>
          <a:noFill/>
        </p:spPr>
        <p:txBody>
          <a:bodyPr lIns="180000" tIns="180000" rIns="180000" bIns="180000" anchor="ctr" anchorCtr="0">
            <a:normAutofit/>
          </a:bodyPr>
          <a:lstStyle>
            <a:lvl1pPr marL="0" indent="0" algn="l">
              <a:buNone/>
              <a:defRPr sz="20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descr="A picture containing text, aircraft&#10;&#10;Description automatically generated">
            <a:extLst>
              <a:ext uri="{FF2B5EF4-FFF2-40B4-BE49-F238E27FC236}">
                <a16:creationId xmlns:a16="http://schemas.microsoft.com/office/drawing/2014/main" id="{F271F5AA-C123-5F45-71C7-9D0521FA847E}"/>
              </a:ext>
            </a:extLst>
          </p:cNvPr>
          <p:cNvPicPr>
            <a:picLocks noChangeAspect="1"/>
          </p:cNvPicPr>
          <p:nvPr userDrawn="1"/>
        </p:nvPicPr>
        <p:blipFill>
          <a:blip r:embed="rId3"/>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6398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85E606-15D4-66A4-9337-5DFDED5BE004}"/>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086960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ver slide 3">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3ECFEB9-8950-3296-5E1F-855217AC62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99052" y="2668589"/>
            <a:ext cx="7080249"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437480"/>
            <a:ext cx="7696200" cy="1300481"/>
          </a:xfrm>
        </p:spPr>
        <p:txBody>
          <a:bodyPr anchor="b">
            <a:normAutofit/>
          </a:bodyPr>
          <a:lstStyle>
            <a:lvl1pPr algn="l">
              <a:defRPr sz="4400" b="1">
                <a:solidFill>
                  <a:srgbClr val="00663E"/>
                </a:solidFill>
              </a:defRPr>
            </a:lvl1pPr>
          </a:lstStyle>
          <a:p>
            <a:r>
              <a:rPr lang="en-GB" dirty="0"/>
              <a:t>Click to edit cover slide option 3</a:t>
            </a:r>
            <a:endParaRPr lang="en-US" dirty="0"/>
          </a:p>
        </p:txBody>
      </p:sp>
      <p:sp>
        <p:nvSpPr>
          <p:cNvPr id="3" name="Subtitle 2"/>
          <p:cNvSpPr>
            <a:spLocks noGrp="1"/>
          </p:cNvSpPr>
          <p:nvPr>
            <p:ph type="subTitle" idx="1"/>
          </p:nvPr>
        </p:nvSpPr>
        <p:spPr>
          <a:xfrm>
            <a:off x="914400" y="3011627"/>
            <a:ext cx="4383315" cy="1300481"/>
          </a:xfrm>
        </p:spPr>
        <p:txBody>
          <a:bodyPr/>
          <a:lstStyle>
            <a:lvl1pPr marL="0" indent="0" algn="l">
              <a:buNone/>
              <a:defRPr sz="2400">
                <a:solidFill>
                  <a:srgbClr val="3E444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55389550-5E08-19F9-9565-17B018DAB18E}"/>
              </a:ext>
            </a:extLst>
          </p:cNvPr>
          <p:cNvSpPr>
            <a:spLocks noGrp="1"/>
          </p:cNvSpPr>
          <p:nvPr>
            <p:ph type="dt" sz="half" idx="10"/>
          </p:nvPr>
        </p:nvSpPr>
        <p:spPr/>
        <p:txBody>
          <a:bodyPr/>
          <a:lstStyle>
            <a:lvl1pPr>
              <a:defRPr/>
            </a:lvl1pPr>
          </a:lstStyle>
          <a:p>
            <a:pPr>
              <a:defRPr/>
            </a:pPr>
            <a:fld id="{69223719-E049-754C-AC71-DAF81A8EEE82}" type="datetimeFigureOut">
              <a:rPr lang="en-US"/>
              <a:pPr>
                <a:defRPr/>
              </a:pPr>
              <a:t>8/20/2026</a:t>
            </a:fld>
            <a:endParaRPr lang="en-US"/>
          </a:p>
        </p:txBody>
      </p:sp>
      <p:sp>
        <p:nvSpPr>
          <p:cNvPr id="6" name="Footer Placeholder 4">
            <a:extLst>
              <a:ext uri="{FF2B5EF4-FFF2-40B4-BE49-F238E27FC236}">
                <a16:creationId xmlns:a16="http://schemas.microsoft.com/office/drawing/2014/main" id="{42BC0597-303E-0EAE-0B1F-E24C6A7232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9AA548-5397-BBBB-F8BC-A3F0C99107DE}"/>
              </a:ext>
            </a:extLst>
          </p:cNvPr>
          <p:cNvSpPr>
            <a:spLocks noGrp="1"/>
          </p:cNvSpPr>
          <p:nvPr>
            <p:ph type="sldNum" sz="quarter" idx="12"/>
          </p:nvPr>
        </p:nvSpPr>
        <p:spPr/>
        <p:txBody>
          <a:bodyPr/>
          <a:lstStyle>
            <a:lvl1pPr>
              <a:defRPr/>
            </a:lvl1pPr>
          </a:lstStyle>
          <a:p>
            <a:pPr>
              <a:defRPr/>
            </a:pPr>
            <a:fld id="{B9D9A922-E9F4-D641-8737-84C8EB9BDFE6}" type="slidenum">
              <a:rPr lang="en-US"/>
              <a:pPr>
                <a:defRPr/>
              </a:pPr>
              <a:t>‹#›</a:t>
            </a:fld>
            <a:endParaRPr lang="en-US"/>
          </a:p>
        </p:txBody>
      </p:sp>
    </p:spTree>
    <p:extLst>
      <p:ext uri="{BB962C8B-B14F-4D97-AF65-F5344CB8AC3E}">
        <p14:creationId xmlns:p14="http://schemas.microsoft.com/office/powerpoint/2010/main" val="898237434"/>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2">
    <p:bg>
      <p:bgPr>
        <a:solidFill>
          <a:srgbClr val="EAEBEC"/>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E2A0C078-EC0D-7CD4-F77D-57C79B97DC7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4384" y="436563"/>
            <a:ext cx="11573935" cy="65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960879"/>
            <a:ext cx="7696200" cy="1300481"/>
          </a:xfrm>
        </p:spPr>
        <p:txBody>
          <a:bodyPr anchor="b">
            <a:normAutofit/>
          </a:bodyPr>
          <a:lstStyle>
            <a:lvl1pPr algn="l">
              <a:defRPr sz="4400" b="1">
                <a:solidFill>
                  <a:srgbClr val="3E444F"/>
                </a:solidFill>
              </a:defRPr>
            </a:lvl1pPr>
          </a:lstStyle>
          <a:p>
            <a:r>
              <a:rPr lang="en-GB" dirty="0"/>
              <a:t>Click to edit cover slide option 2</a:t>
            </a:r>
            <a:endParaRPr lang="en-US" dirty="0"/>
          </a:p>
        </p:txBody>
      </p:sp>
      <p:sp>
        <p:nvSpPr>
          <p:cNvPr id="3" name="Subtitle 2"/>
          <p:cNvSpPr>
            <a:spLocks noGrp="1"/>
          </p:cNvSpPr>
          <p:nvPr>
            <p:ph type="subTitle" idx="1"/>
          </p:nvPr>
        </p:nvSpPr>
        <p:spPr>
          <a:xfrm>
            <a:off x="914400" y="3515362"/>
            <a:ext cx="8649547" cy="650239"/>
          </a:xfrm>
        </p:spPr>
        <p:txBody>
          <a:bodyPr/>
          <a:lstStyle>
            <a:lvl1pPr marL="0" indent="0" algn="l">
              <a:buNone/>
              <a:defRPr sz="2400">
                <a:solidFill>
                  <a:srgbClr val="00663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A44B556F-EFBB-B5F5-9FCA-2326F3B457FA}"/>
              </a:ext>
            </a:extLst>
          </p:cNvPr>
          <p:cNvSpPr>
            <a:spLocks noGrp="1"/>
          </p:cNvSpPr>
          <p:nvPr>
            <p:ph type="dt" sz="half" idx="10"/>
          </p:nvPr>
        </p:nvSpPr>
        <p:spPr/>
        <p:txBody>
          <a:bodyPr/>
          <a:lstStyle>
            <a:lvl1pPr>
              <a:defRPr/>
            </a:lvl1pPr>
          </a:lstStyle>
          <a:p>
            <a:pPr>
              <a:defRPr/>
            </a:pPr>
            <a:fld id="{231F349C-936A-394C-BE89-7120D04F3330}" type="datetimeFigureOut">
              <a:rPr lang="en-US"/>
              <a:pPr>
                <a:defRPr/>
              </a:pPr>
              <a:t>8/20/2026</a:t>
            </a:fld>
            <a:endParaRPr lang="en-US"/>
          </a:p>
        </p:txBody>
      </p:sp>
      <p:sp>
        <p:nvSpPr>
          <p:cNvPr id="6" name="Footer Placeholder 4">
            <a:extLst>
              <a:ext uri="{FF2B5EF4-FFF2-40B4-BE49-F238E27FC236}">
                <a16:creationId xmlns:a16="http://schemas.microsoft.com/office/drawing/2014/main" id="{1AA4AE88-C9F9-6B59-E236-27F3687530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FAC3BE3-FCDF-EE6F-EBC3-6290474317B4}"/>
              </a:ext>
            </a:extLst>
          </p:cNvPr>
          <p:cNvSpPr>
            <a:spLocks noGrp="1"/>
          </p:cNvSpPr>
          <p:nvPr>
            <p:ph type="sldNum" sz="quarter" idx="12"/>
          </p:nvPr>
        </p:nvSpPr>
        <p:spPr/>
        <p:txBody>
          <a:bodyPr/>
          <a:lstStyle>
            <a:lvl1pPr>
              <a:defRPr/>
            </a:lvl1pPr>
          </a:lstStyle>
          <a:p>
            <a:pPr>
              <a:defRPr/>
            </a:pPr>
            <a:fld id="{97C0D922-4BE9-694A-9D2E-678181CA53A7}" type="slidenum">
              <a:rPr lang="en-US"/>
              <a:pPr>
                <a:defRPr/>
              </a:pPr>
              <a:t>‹#›</a:t>
            </a:fld>
            <a:endParaRPr lang="en-US"/>
          </a:p>
        </p:txBody>
      </p:sp>
    </p:spTree>
    <p:extLst>
      <p:ext uri="{BB962C8B-B14F-4D97-AF65-F5344CB8AC3E}">
        <p14:creationId xmlns:p14="http://schemas.microsoft.com/office/powerpoint/2010/main" val="2417225348"/>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knowledgement of Country">
    <p:spTree>
      <p:nvGrpSpPr>
        <p:cNvPr id="1" name=""/>
        <p:cNvGrpSpPr/>
        <p:nvPr/>
      </p:nvGrpSpPr>
      <p:grpSpPr>
        <a:xfrm>
          <a:off x="0" y="0"/>
          <a:ext cx="0" cy="0"/>
          <a:chOff x="0" y="0"/>
          <a:chExt cx="0" cy="0"/>
        </a:xfrm>
      </p:grpSpPr>
      <p:pic>
        <p:nvPicPr>
          <p:cNvPr id="12" name="Picture 11" descr="A person and person with white paint on their face  AI-generated content may be incorrect.">
            <a:extLst>
              <a:ext uri="{FF2B5EF4-FFF2-40B4-BE49-F238E27FC236}">
                <a16:creationId xmlns:a16="http://schemas.microsoft.com/office/drawing/2014/main" id="{50A83DB4-CFD8-0496-F4CE-F6E0FF6F4E22}"/>
              </a:ext>
            </a:extLst>
          </p:cNvPr>
          <p:cNvPicPr>
            <a:picLocks noChangeAspect="1"/>
          </p:cNvPicPr>
          <p:nvPr userDrawn="1"/>
        </p:nvPicPr>
        <p:blipFill>
          <a:blip r:embed="rId2"/>
          <a:stretch>
            <a:fillRect/>
          </a:stretch>
        </p:blipFill>
        <p:spPr>
          <a:xfrm>
            <a:off x="-158933" y="-970572"/>
            <a:ext cx="12387509" cy="8258339"/>
          </a:xfrm>
          <a:prstGeom prst="rect">
            <a:avLst/>
          </a:prstGeom>
        </p:spPr>
      </p:pic>
      <p:sp>
        <p:nvSpPr>
          <p:cNvPr id="2" name="TextBox 1">
            <a:extLst>
              <a:ext uri="{FF2B5EF4-FFF2-40B4-BE49-F238E27FC236}">
                <a16:creationId xmlns:a16="http://schemas.microsoft.com/office/drawing/2014/main" id="{92A1A020-4ABD-773F-2705-C45356225B97}"/>
              </a:ext>
            </a:extLst>
          </p:cNvPr>
          <p:cNvSpPr txBox="1"/>
          <p:nvPr userDrawn="1"/>
        </p:nvSpPr>
        <p:spPr>
          <a:xfrm>
            <a:off x="9608458" y="0"/>
            <a:ext cx="2583543" cy="215444"/>
          </a:xfrm>
          <a:prstGeom prst="rect">
            <a:avLst/>
          </a:prstGeom>
          <a:noFill/>
        </p:spPr>
        <p:txBody>
          <a:bodyPr wrap="square">
            <a:spAutoFit/>
          </a:bodyPr>
          <a:lstStyle/>
          <a:p>
            <a:pPr algn="r"/>
            <a:r>
              <a:rPr lang="en-US" sz="80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CRICOS: 00233E | TEQSA: PRV12076</a:t>
            </a:r>
            <a:r>
              <a:rPr lang="en-AU" sz="800">
                <a:solidFill>
                  <a:schemeClr val="bg1"/>
                </a:solidFill>
                <a:effectLst/>
                <a:latin typeface="Arial" panose="020B0604020202020204" pitchFamily="34" charset="0"/>
                <a:cs typeface="Arial" panose="020B0604020202020204" pitchFamily="34" charset="0"/>
              </a:rPr>
              <a:t> </a:t>
            </a:r>
            <a:endParaRPr lang="en-US" sz="80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320F280-4DA3-E748-F639-AEF0F03E5DFA}"/>
              </a:ext>
            </a:extLst>
          </p:cNvPr>
          <p:cNvSpPr/>
          <p:nvPr userDrawn="1"/>
        </p:nvSpPr>
        <p:spPr>
          <a:xfrm>
            <a:off x="5855234" y="3926319"/>
            <a:ext cx="6373342" cy="2857708"/>
          </a:xfrm>
          <a:prstGeom prst="rect">
            <a:avLst/>
          </a:prstGeom>
          <a:solidFill>
            <a:srgbClr val="33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Subtitle 34">
            <a:extLst>
              <a:ext uri="{FF2B5EF4-FFF2-40B4-BE49-F238E27FC236}">
                <a16:creationId xmlns:a16="http://schemas.microsoft.com/office/drawing/2014/main" id="{203B24DD-5FD9-2739-C7E8-A61FAA4BF5AB}"/>
              </a:ext>
            </a:extLst>
          </p:cNvPr>
          <p:cNvSpPr txBox="1">
            <a:spLocks/>
          </p:cNvSpPr>
          <p:nvPr userDrawn="1"/>
        </p:nvSpPr>
        <p:spPr>
          <a:xfrm>
            <a:off x="5855234" y="4656705"/>
            <a:ext cx="6373342" cy="2208116"/>
          </a:xfrm>
          <a:prstGeom prst="rect">
            <a:avLst/>
          </a:prstGeom>
          <a:solidFill>
            <a:schemeClr val="bg1"/>
          </a:solidFill>
          <a:effectLst>
            <a:outerShdw blurRad="190500" dist="38100" dir="13500000" algn="br" rotWithShape="0">
              <a:prstClr val="black">
                <a:alpha val="15000"/>
              </a:prstClr>
            </a:outerShdw>
          </a:effectLst>
        </p:spPr>
        <p:txBody>
          <a:bodyPr vert="horz" lIns="324000" tIns="240000" rIns="240000" bIns="240000" rtlCol="0" anchor="t">
            <a:noAutofit/>
          </a:bodyPr>
          <a:lstStyle>
            <a:lvl1pPr marL="228600" indent="-228600" algn="l" defTabSz="914400" rtl="0" eaLnBrk="1" latinLnBrk="0" hangingPunct="1">
              <a:lnSpc>
                <a:spcPct val="110000"/>
              </a:lnSpc>
              <a:spcBef>
                <a:spcPts val="10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1pPr>
            <a:lvl2pPr marL="6858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2pPr>
            <a:lvl3pPr marL="11430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3pPr>
            <a:lvl4pPr marL="16002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4pPr>
            <a:lvl5pPr marL="20574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500"/>
              </a:spcAft>
              <a:buFont typeface="Arial" panose="020B0604020202020204" pitchFamily="34" charset="0"/>
              <a:buNone/>
            </a:pPr>
            <a:r>
              <a:rPr lang="en-US" sz="2133" dirty="0">
                <a:solidFill>
                  <a:schemeClr val="tx1"/>
                </a:solidFill>
                <a:latin typeface="Arial" panose="020B0604020202020204" pitchFamily="34" charset="0"/>
                <a:cs typeface="Arial" panose="020B0604020202020204" pitchFamily="34" charset="0"/>
              </a:rPr>
              <a:t>Griffith University acknowledges the people</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who are the traditional custodians of the land.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We pay respect to the Elders, past and present,</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and extend that respect to all Aboriginal 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Torres Strait Islander peoples.</a:t>
            </a:r>
          </a:p>
        </p:txBody>
      </p:sp>
      <p:sp>
        <p:nvSpPr>
          <p:cNvPr id="7" name="Title 11">
            <a:extLst>
              <a:ext uri="{FF2B5EF4-FFF2-40B4-BE49-F238E27FC236}">
                <a16:creationId xmlns:a16="http://schemas.microsoft.com/office/drawing/2014/main" id="{BEF4CFE4-32D7-4009-B9AD-3EB00984DDE8}"/>
              </a:ext>
            </a:extLst>
          </p:cNvPr>
          <p:cNvSpPr>
            <a:spLocks noGrp="1"/>
          </p:cNvSpPr>
          <p:nvPr>
            <p:ph type="title" hasCustomPrompt="1"/>
          </p:nvPr>
        </p:nvSpPr>
        <p:spPr>
          <a:xfrm>
            <a:off x="6016752" y="4055082"/>
            <a:ext cx="6035340" cy="551565"/>
          </a:xfrm>
        </p:spPr>
        <p:txBody>
          <a:bodyPr lIns="180000" tIns="125999" rIns="180000" bIns="180000">
            <a:normAutofit/>
          </a:bodyPr>
          <a:lstStyle>
            <a:lvl1pPr>
              <a:defRPr sz="2400">
                <a:solidFill>
                  <a:schemeClr val="bg1"/>
                </a:solidFill>
                <a:latin typeface="Arial" panose="020B0604020202020204" pitchFamily="34" charset="0"/>
                <a:cs typeface="Arial" panose="020B0604020202020204" pitchFamily="34" charset="0"/>
              </a:defRPr>
            </a:lvl1pPr>
          </a:lstStyle>
          <a:p>
            <a:r>
              <a:rPr lang="en-GB" dirty="0"/>
              <a:t>Acknowledgement of Country</a:t>
            </a:r>
            <a:endParaRPr lang="en-US" dirty="0"/>
          </a:p>
        </p:txBody>
      </p:sp>
      <p:sp>
        <p:nvSpPr>
          <p:cNvPr id="3" name="Oval 2">
            <a:extLst>
              <a:ext uri="{FF2B5EF4-FFF2-40B4-BE49-F238E27FC236}">
                <a16:creationId xmlns:a16="http://schemas.microsoft.com/office/drawing/2014/main" id="{6E386771-FFB7-E9F2-0E3C-CFEFD013FFC3}"/>
              </a:ext>
            </a:extLst>
          </p:cNvPr>
          <p:cNvSpPr/>
          <p:nvPr userDrawn="1"/>
        </p:nvSpPr>
        <p:spPr>
          <a:xfrm>
            <a:off x="10280275" y="3768903"/>
            <a:ext cx="330200" cy="330200"/>
          </a:xfrm>
          <a:prstGeom prst="ellipse">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A2F5BFA-55F0-E095-C69A-DB1421172711}"/>
              </a:ext>
            </a:extLst>
          </p:cNvPr>
          <p:cNvSpPr/>
          <p:nvPr userDrawn="1"/>
        </p:nvSpPr>
        <p:spPr>
          <a:xfrm>
            <a:off x="10712074" y="3768903"/>
            <a:ext cx="330200" cy="330200"/>
          </a:xfrm>
          <a:prstGeom prst="ellipse">
            <a:avLst/>
          </a:prstGeom>
          <a:solidFill>
            <a:srgbClr val="66B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66BFCC"/>
              </a:solidFill>
            </a:endParaRPr>
          </a:p>
        </p:txBody>
      </p:sp>
      <p:sp>
        <p:nvSpPr>
          <p:cNvPr id="9" name="Oval 8">
            <a:extLst>
              <a:ext uri="{FF2B5EF4-FFF2-40B4-BE49-F238E27FC236}">
                <a16:creationId xmlns:a16="http://schemas.microsoft.com/office/drawing/2014/main" id="{A7F21A8C-79E6-2329-7F88-D6CBEE9B7C44}"/>
              </a:ext>
            </a:extLst>
          </p:cNvPr>
          <p:cNvSpPr/>
          <p:nvPr userDrawn="1"/>
        </p:nvSpPr>
        <p:spPr>
          <a:xfrm>
            <a:off x="11139642" y="3768903"/>
            <a:ext cx="330200" cy="330200"/>
          </a:xfrm>
          <a:prstGeom prst="ellipse">
            <a:avLst/>
          </a:prstGeom>
          <a:solidFill>
            <a:srgbClr val="68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CCDC59-62B1-7579-5A31-CBCAC8A076B5}"/>
              </a:ext>
            </a:extLst>
          </p:cNvPr>
          <p:cNvSpPr/>
          <p:nvPr userDrawn="1"/>
        </p:nvSpPr>
        <p:spPr>
          <a:xfrm>
            <a:off x="11567210" y="3768903"/>
            <a:ext cx="330200" cy="330200"/>
          </a:xfrm>
          <a:prstGeom prst="ellipse">
            <a:avLst/>
          </a:prstGeom>
          <a:solidFill>
            <a:srgbClr val="B04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547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200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ullet Pointed text and Picture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9006840" y="0"/>
            <a:ext cx="318516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417576"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bg1"/>
                </a:solidFill>
              </a:defRPr>
            </a:lvl1pPr>
          </a:lstStyle>
          <a:p>
            <a:fld id="{80B71FE5-7FF0-A149-B5A0-7FC2CAE2D4AE}" type="slidenum">
              <a:rPr lang="en-US" smtClean="0"/>
              <a:pPr/>
              <a:t>‹#›</a:t>
            </a:fld>
            <a:endParaRPr lang="en-US" dirty="0"/>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417576" y="317331"/>
            <a:ext cx="8004048" cy="852488"/>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1" name="Rectangle 10">
            <a:extLst>
              <a:ext uri="{FF2B5EF4-FFF2-40B4-BE49-F238E27FC236}">
                <a16:creationId xmlns:a16="http://schemas.microsoft.com/office/drawing/2014/main" id="{95E082A0-306B-4E61-49D5-39326D131665}"/>
              </a:ext>
            </a:extLst>
          </p:cNvPr>
          <p:cNvSpPr/>
          <p:nvPr userDrawn="1"/>
        </p:nvSpPr>
        <p:spPr>
          <a:xfrm>
            <a:off x="557784" y="1088136"/>
            <a:ext cx="1737360" cy="81683"/>
          </a:xfrm>
          <a:prstGeom prst="rect">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417576" y="1423967"/>
            <a:ext cx="8004048" cy="4351338"/>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27681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ullet Pointed text and Large Picture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6513576" y="0"/>
            <a:ext cx="5678424"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417576"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bg1"/>
                </a:solidFill>
              </a:defRPr>
            </a:lvl1pPr>
          </a:lstStyle>
          <a:p>
            <a:fld id="{80B71FE5-7FF0-A149-B5A0-7FC2CAE2D4AE}" type="slidenum">
              <a:rPr lang="en-US" smtClean="0"/>
              <a:pPr/>
              <a:t>‹#›</a:t>
            </a:fld>
            <a:endParaRPr lang="en-US" dirty="0"/>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417576" y="438912"/>
            <a:ext cx="5678424" cy="1021430"/>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417576" y="2031631"/>
            <a:ext cx="5678424" cy="3743673"/>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42969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ullet Pointed text and Picture (Left)(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12192" y="-45720"/>
            <a:ext cx="3185160" cy="69311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3749040"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tx1">
                    <a:lumMod val="65000"/>
                    <a:lumOff val="35000"/>
                  </a:schemeClr>
                </a:solidFill>
              </a:defRPr>
            </a:lvl1pPr>
          </a:lstStyle>
          <a:p>
            <a:fld id="{80B71FE5-7FF0-A149-B5A0-7FC2CAE2D4AE}" type="slidenum">
              <a:rPr lang="en-US" smtClean="0"/>
              <a:pPr/>
              <a:t>‹#›</a:t>
            </a:fld>
            <a:endParaRPr lang="en-US" dirty="0">
              <a:solidFill>
                <a:schemeClr val="tx1">
                  <a:lumMod val="65000"/>
                  <a:lumOff val="35000"/>
                </a:schemeClr>
              </a:solidFill>
            </a:endParaRPr>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3749040" y="317331"/>
            <a:ext cx="8004048" cy="852488"/>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1" name="Rectangle 10">
            <a:extLst>
              <a:ext uri="{FF2B5EF4-FFF2-40B4-BE49-F238E27FC236}">
                <a16:creationId xmlns:a16="http://schemas.microsoft.com/office/drawing/2014/main" id="{95E082A0-306B-4E61-49D5-39326D131665}"/>
              </a:ext>
            </a:extLst>
          </p:cNvPr>
          <p:cNvSpPr/>
          <p:nvPr userDrawn="1"/>
        </p:nvSpPr>
        <p:spPr>
          <a:xfrm>
            <a:off x="3889248" y="1088136"/>
            <a:ext cx="1737360" cy="81683"/>
          </a:xfrm>
          <a:prstGeom prst="rect">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3749040" y="1423967"/>
            <a:ext cx="8004048" cy="4351338"/>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1942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A2AFE3-2157-25E3-C0A8-73B5643AE324}"/>
              </a:ext>
            </a:extLst>
          </p:cNvPr>
          <p:cNvSpPr/>
          <p:nvPr userDrawn="1"/>
        </p:nvSpPr>
        <p:spPr>
          <a:xfrm>
            <a:off x="0" y="0"/>
            <a:ext cx="12192000" cy="6858000"/>
          </a:xfrm>
          <a:prstGeom prst="rect">
            <a:avLst/>
          </a:prstGeom>
          <a:solidFill>
            <a:srgbClr val="3331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1631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2C3949"/>
        </a:solidFill>
        <a:effectLst/>
      </p:bgPr>
    </p:bg>
    <p:spTree>
      <p:nvGrpSpPr>
        <p:cNvPr id="1" name="Shape 15"/>
        <p:cNvGrpSpPr/>
        <p:nvPr/>
      </p:nvGrpSpPr>
      <p:grpSpPr>
        <a:xfrm>
          <a:off x="0" y="0"/>
          <a:ext cx="0" cy="0"/>
          <a:chOff x="0" y="0"/>
          <a:chExt cx="0" cy="0"/>
        </a:xfrm>
      </p:grpSpPr>
      <p:pic>
        <p:nvPicPr>
          <p:cNvPr id="16" name="Google Shape;16;p12"/>
          <p:cNvPicPr preferRelativeResize="0"/>
          <p:nvPr/>
        </p:nvPicPr>
        <p:blipFill rotWithShape="1">
          <a:blip r:embed="rId2">
            <a:alphaModFix/>
          </a:blip>
          <a:srcRect/>
          <a:stretch/>
        </p:blipFill>
        <p:spPr>
          <a:xfrm>
            <a:off x="0" y="0"/>
            <a:ext cx="12192000" cy="6857999"/>
          </a:xfrm>
          <a:prstGeom prst="rect">
            <a:avLst/>
          </a:prstGeom>
          <a:noFill/>
          <a:ln>
            <a:noFill/>
          </a:ln>
        </p:spPr>
      </p:pic>
      <p:sp>
        <p:nvSpPr>
          <p:cNvPr id="17" name="Google Shape;17;p12"/>
          <p:cNvSpPr txBox="1">
            <a:spLocks noGrp="1"/>
          </p:cNvSpPr>
          <p:nvPr>
            <p:ph type="ctrTitle"/>
          </p:nvPr>
        </p:nvSpPr>
        <p:spPr>
          <a:xfrm>
            <a:off x="5832388" y="692155"/>
            <a:ext cx="6359611" cy="2387600"/>
          </a:xfrm>
          <a:prstGeom prst="rect">
            <a:avLst/>
          </a:prstGeom>
          <a:noFill/>
          <a:ln>
            <a:noFill/>
          </a:ln>
        </p:spPr>
        <p:txBody>
          <a:bodyPr spcFirstLastPara="1" wrap="square" lIns="180000" tIns="180000" rIns="180000" bIns="180000" anchor="ctr" anchorCtr="0">
            <a:normAutofit/>
          </a:bodyPr>
          <a:lstStyle>
            <a:lvl1pPr lvl="0" algn="l">
              <a:lnSpc>
                <a:spcPct val="90000"/>
              </a:lnSpc>
              <a:spcBef>
                <a:spcPts val="0"/>
              </a:spcBef>
              <a:spcAft>
                <a:spcPts val="0"/>
              </a:spcAft>
              <a:buClr>
                <a:srgbClr val="BF4593"/>
              </a:buClr>
              <a:buSzPts val="6000"/>
              <a:buFont typeface="Calibri"/>
              <a:buNone/>
              <a:defRPr sz="6000">
                <a:solidFill>
                  <a:srgbClr val="BF459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2"/>
          <p:cNvSpPr txBox="1">
            <a:spLocks noGrp="1"/>
          </p:cNvSpPr>
          <p:nvPr>
            <p:ph type="subTitle" idx="1"/>
          </p:nvPr>
        </p:nvSpPr>
        <p:spPr>
          <a:xfrm>
            <a:off x="3918244" y="5502898"/>
            <a:ext cx="6359611" cy="809323"/>
          </a:xfrm>
          <a:prstGeom prst="rect">
            <a:avLst/>
          </a:prstGeom>
          <a:noFill/>
          <a:ln>
            <a:noFill/>
          </a:ln>
        </p:spPr>
        <p:txBody>
          <a:bodyPr spcFirstLastPara="1" wrap="square" lIns="180000" tIns="180000" rIns="180000" bIns="180000" anchor="ctr" anchorCtr="0">
            <a:normAutofit/>
          </a:bodyPr>
          <a:lstStyle>
            <a:lvl1pPr lvl="0" algn="l">
              <a:lnSpc>
                <a:spcPct val="90000"/>
              </a:lnSpc>
              <a:spcBef>
                <a:spcPts val="1000"/>
              </a:spcBef>
              <a:spcAft>
                <a:spcPts val="0"/>
              </a:spcAft>
              <a:buClr>
                <a:srgbClr val="2C3949"/>
              </a:buClr>
              <a:buSzPts val="2000"/>
              <a:buNone/>
              <a:defRPr sz="2000">
                <a:solidFill>
                  <a:srgbClr val="2C3949"/>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9" name="Google Shape;19;p12" descr="A picture containing text, aircraft&#10;&#10;Description automatically generated"/>
          <p:cNvPicPr preferRelativeResize="0"/>
          <p:nvPr/>
        </p:nvPicPr>
        <p:blipFill rotWithShape="1">
          <a:blip r:embed="rId3">
            <a:alphaModFix/>
          </a:blip>
          <a:srcRect/>
          <a:stretch/>
        </p:blipFill>
        <p:spPr>
          <a:xfrm>
            <a:off x="8363711" y="-743024"/>
            <a:ext cx="3828288" cy="2182200"/>
          </a:xfrm>
          <a:prstGeom prst="rect">
            <a:avLst/>
          </a:prstGeom>
          <a:noFill/>
          <a:ln>
            <a:noFill/>
          </a:ln>
        </p:spPr>
      </p:pic>
    </p:spTree>
    <p:extLst>
      <p:ext uri="{BB962C8B-B14F-4D97-AF65-F5344CB8AC3E}">
        <p14:creationId xmlns:p14="http://schemas.microsoft.com/office/powerpoint/2010/main" val="370697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156BB8-0155-D8E4-59B4-983EE64D0CD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3567953" y="2432180"/>
            <a:ext cx="8624046" cy="2387600"/>
          </a:xfrm>
          <a:noFill/>
          <a:ln>
            <a:noFill/>
          </a:ln>
        </p:spPr>
        <p:txBody>
          <a:bodyPr lIns="180000" tIns="180000" rIns="180000" bIns="180000" anchor="ctr" anchorCtr="0"/>
          <a:lstStyle>
            <a:lvl1pPr algn="l">
              <a:defRPr sz="6000">
                <a:solidFill>
                  <a:srgbClr val="2C3949"/>
                </a:solidFill>
              </a:defRPr>
            </a:lvl1pPr>
          </a:lstStyle>
          <a:p>
            <a:r>
              <a:rPr lang="en-GB"/>
              <a:t>Click to edit the break up page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hasCustomPrompt="1"/>
          </p:nvPr>
        </p:nvSpPr>
        <p:spPr>
          <a:xfrm>
            <a:off x="3567953" y="4937613"/>
            <a:ext cx="8386117" cy="698113"/>
          </a:xfrm>
          <a:noFill/>
          <a:ln>
            <a:noFill/>
          </a:ln>
        </p:spPr>
        <p:txBody>
          <a:bodyPr lIns="180000" tIns="180000" rIns="180000" bIns="180000"/>
          <a:lstStyle>
            <a:lvl1pPr marL="0" indent="0" algn="l">
              <a:buNone/>
              <a:defRPr sz="24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the break-up page subtitle</a:t>
            </a:r>
            <a:endParaRPr lang="en-US"/>
          </a:p>
        </p:txBody>
      </p:sp>
    </p:spTree>
    <p:extLst>
      <p:ext uri="{BB962C8B-B14F-4D97-AF65-F5344CB8AC3E}">
        <p14:creationId xmlns:p14="http://schemas.microsoft.com/office/powerpoint/2010/main" val="113193504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chemeClr val="lt1"/>
        </a:solidFill>
        <a:effectLst/>
      </p:bgPr>
    </p:bg>
    <p:spTree>
      <p:nvGrpSpPr>
        <p:cNvPr id="1" name="Shape 20"/>
        <p:cNvGrpSpPr/>
        <p:nvPr/>
      </p:nvGrpSpPr>
      <p:grpSpPr>
        <a:xfrm>
          <a:off x="0" y="0"/>
          <a:ext cx="0" cy="0"/>
          <a:chOff x="0" y="0"/>
          <a:chExt cx="0" cy="0"/>
        </a:xfrm>
      </p:grpSpPr>
      <p:pic>
        <p:nvPicPr>
          <p:cNvPr id="21" name="Google Shape;21;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 name="Google Shape;22;p13"/>
          <p:cNvSpPr txBox="1">
            <a:spLocks noGrp="1"/>
          </p:cNvSpPr>
          <p:nvPr>
            <p:ph type="ctrTitle"/>
          </p:nvPr>
        </p:nvSpPr>
        <p:spPr>
          <a:xfrm>
            <a:off x="3567953" y="2432180"/>
            <a:ext cx="8624046" cy="2387600"/>
          </a:xfrm>
          <a:prstGeom prst="rect">
            <a:avLst/>
          </a:prstGeom>
          <a:noFill/>
          <a:ln>
            <a:noFill/>
          </a:ln>
        </p:spPr>
        <p:txBody>
          <a:bodyPr spcFirstLastPara="1" wrap="square" lIns="180000" tIns="180000" rIns="180000" bIns="180000" anchor="ctr" anchorCtr="0">
            <a:normAutofit/>
          </a:bodyPr>
          <a:lstStyle>
            <a:lvl1pPr lvl="0" algn="l">
              <a:lnSpc>
                <a:spcPct val="90000"/>
              </a:lnSpc>
              <a:spcBef>
                <a:spcPts val="0"/>
              </a:spcBef>
              <a:spcAft>
                <a:spcPts val="0"/>
              </a:spcAft>
              <a:buClr>
                <a:srgbClr val="2C3949"/>
              </a:buClr>
              <a:buSzPts val="6000"/>
              <a:buFont typeface="Calibri"/>
              <a:buNone/>
              <a:defRPr sz="6000">
                <a:solidFill>
                  <a:srgbClr val="2C394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subTitle" idx="1"/>
          </p:nvPr>
        </p:nvSpPr>
        <p:spPr>
          <a:xfrm>
            <a:off x="3567953" y="4937613"/>
            <a:ext cx="8386117" cy="698113"/>
          </a:xfrm>
          <a:prstGeom prst="rect">
            <a:avLst/>
          </a:prstGeom>
          <a:noFill/>
          <a:ln>
            <a:noFill/>
          </a:ln>
        </p:spPr>
        <p:txBody>
          <a:bodyPr spcFirstLastPara="1" wrap="square" lIns="180000" tIns="180000" rIns="180000" bIns="180000" anchor="t" anchorCtr="0">
            <a:normAutofit/>
          </a:bodyPr>
          <a:lstStyle>
            <a:lvl1pPr lvl="0" algn="l">
              <a:lnSpc>
                <a:spcPct val="90000"/>
              </a:lnSpc>
              <a:spcBef>
                <a:spcPts val="1000"/>
              </a:spcBef>
              <a:spcAft>
                <a:spcPts val="0"/>
              </a:spcAft>
              <a:buClr>
                <a:srgbClr val="2C3949"/>
              </a:buClr>
              <a:buSzPts val="2400"/>
              <a:buNone/>
              <a:defRPr sz="2400">
                <a:solidFill>
                  <a:srgbClr val="2C3949"/>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861225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4"/>
        <p:cNvGrpSpPr/>
        <p:nvPr/>
      </p:nvGrpSpPr>
      <p:grpSpPr>
        <a:xfrm>
          <a:off x="0" y="0"/>
          <a:ext cx="0" cy="0"/>
          <a:chOff x="0" y="0"/>
          <a:chExt cx="0" cy="0"/>
        </a:xfrm>
      </p:grpSpPr>
      <p:pic>
        <p:nvPicPr>
          <p:cNvPr id="25" name="Google Shape;25;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 name="Google Shape;2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4"/>
          <p:cNvSpPr txBox="1">
            <a:spLocks noGrp="1"/>
          </p:cNvSpPr>
          <p:nvPr>
            <p:ph type="body" idx="1"/>
          </p:nvPr>
        </p:nvSpPr>
        <p:spPr>
          <a:xfrm>
            <a:off x="838200" y="1825625"/>
            <a:ext cx="10515600" cy="377579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80973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8"/>
        <p:cNvGrpSpPr/>
        <p:nvPr/>
      </p:nvGrpSpPr>
      <p:grpSpPr>
        <a:xfrm>
          <a:off x="0" y="0"/>
          <a:ext cx="0" cy="0"/>
          <a:chOff x="0" y="0"/>
          <a:chExt cx="0" cy="0"/>
        </a:xfrm>
      </p:grpSpPr>
      <p:pic>
        <p:nvPicPr>
          <p:cNvPr id="29" name="Google Shape;29;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6"/>
            <a:ext cx="5181600" cy="362101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3621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012477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itle Slide">
  <p:cSld name="3_Title Slide">
    <p:bg>
      <p:bgPr>
        <a:solidFill>
          <a:srgbClr val="2C3949"/>
        </a:solidFill>
        <a:effectLst/>
      </p:bgPr>
    </p:bg>
    <p:spTree>
      <p:nvGrpSpPr>
        <p:cNvPr id="1" name="Shape 33"/>
        <p:cNvGrpSpPr/>
        <p:nvPr/>
      </p:nvGrpSpPr>
      <p:grpSpPr>
        <a:xfrm>
          <a:off x="0" y="0"/>
          <a:ext cx="0" cy="0"/>
          <a:chOff x="0" y="0"/>
          <a:chExt cx="0" cy="0"/>
        </a:xfrm>
      </p:grpSpPr>
      <p:pic>
        <p:nvPicPr>
          <p:cNvPr id="34" name="Google Shape;34;p1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16"/>
          <p:cNvSpPr>
            <a:spLocks noGrp="1"/>
          </p:cNvSpPr>
          <p:nvPr>
            <p:ph type="pic" idx="2"/>
          </p:nvPr>
        </p:nvSpPr>
        <p:spPr>
          <a:xfrm>
            <a:off x="838200" y="682580"/>
            <a:ext cx="10515600" cy="5318975"/>
          </a:xfrm>
          <a:prstGeom prst="rect">
            <a:avLst/>
          </a:prstGeom>
          <a:noFill/>
          <a:ln>
            <a:noFill/>
          </a:ln>
        </p:spPr>
      </p:sp>
    </p:spTree>
    <p:extLst>
      <p:ext uri="{BB962C8B-B14F-4D97-AF65-F5344CB8AC3E}">
        <p14:creationId xmlns:p14="http://schemas.microsoft.com/office/powerpoint/2010/main" val="1639562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6"/>
        <p:cNvGrpSpPr/>
        <p:nvPr/>
      </p:nvGrpSpPr>
      <p:grpSpPr>
        <a:xfrm>
          <a:off x="0" y="0"/>
          <a:ext cx="0" cy="0"/>
          <a:chOff x="0" y="0"/>
          <a:chExt cx="0" cy="0"/>
        </a:xfrm>
      </p:grpSpPr>
      <p:pic>
        <p:nvPicPr>
          <p:cNvPr id="37" name="Google Shape;37;p1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8" name="Google Shape;38;p17"/>
          <p:cNvSpPr>
            <a:spLocks noGrp="1"/>
          </p:cNvSpPr>
          <p:nvPr>
            <p:ph type="chart" idx="2"/>
          </p:nvPr>
        </p:nvSpPr>
        <p:spPr>
          <a:xfrm>
            <a:off x="838199" y="618186"/>
            <a:ext cx="10515599" cy="535761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14426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9"/>
        <p:cNvGrpSpPr/>
        <p:nvPr/>
      </p:nvGrpSpPr>
      <p:grpSpPr>
        <a:xfrm>
          <a:off x="0" y="0"/>
          <a:ext cx="0" cy="0"/>
          <a:chOff x="0" y="0"/>
          <a:chExt cx="0" cy="0"/>
        </a:xfrm>
      </p:grpSpPr>
      <p:pic>
        <p:nvPicPr>
          <p:cNvPr id="40" name="Google Shape;40;p1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839788" y="2505075"/>
            <a:ext cx="5157787" cy="35975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6172200" y="2505075"/>
            <a:ext cx="5183188" cy="35975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38752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pic>
        <p:nvPicPr>
          <p:cNvPr id="47" name="Google Shape;47;p1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8" name="Google Shape;48;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0" name="Google Shape;50;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2174943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1"/>
        <p:cNvGrpSpPr/>
        <p:nvPr/>
      </p:nvGrpSpPr>
      <p:grpSpPr>
        <a:xfrm>
          <a:off x="0" y="0"/>
          <a:ext cx="0" cy="0"/>
          <a:chOff x="0" y="0"/>
          <a:chExt cx="0" cy="0"/>
        </a:xfrm>
      </p:grpSpPr>
      <p:pic>
        <p:nvPicPr>
          <p:cNvPr id="52" name="Google Shape;52;p2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 name="Google Shape;53;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20"/>
          <p:cNvSpPr>
            <a:spLocks noGrp="1"/>
          </p:cNvSpPr>
          <p:nvPr>
            <p:ph type="pic" idx="2"/>
          </p:nvPr>
        </p:nvSpPr>
        <p:spPr>
          <a:xfrm>
            <a:off x="5183188" y="987425"/>
            <a:ext cx="6172200" cy="4873625"/>
          </a:xfrm>
          <a:prstGeom prst="rect">
            <a:avLst/>
          </a:prstGeom>
          <a:noFill/>
          <a:ln>
            <a:noFill/>
          </a:ln>
        </p:spPr>
      </p:sp>
      <p:sp>
        <p:nvSpPr>
          <p:cNvPr id="55" name="Google Shape;55;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762559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bg>
      <p:bgPr>
        <a:solidFill>
          <a:schemeClr val="lt1"/>
        </a:solidFill>
        <a:effectLst/>
      </p:bgPr>
    </p:bg>
    <p:spTree>
      <p:nvGrpSpPr>
        <p:cNvPr id="1" name="Shape 56"/>
        <p:cNvGrpSpPr/>
        <p:nvPr/>
      </p:nvGrpSpPr>
      <p:grpSpPr>
        <a:xfrm>
          <a:off x="0" y="0"/>
          <a:ext cx="0" cy="0"/>
          <a:chOff x="0" y="0"/>
          <a:chExt cx="0" cy="0"/>
        </a:xfrm>
      </p:grpSpPr>
      <p:pic>
        <p:nvPicPr>
          <p:cNvPr id="57" name="Google Shape;57;p21"/>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8196976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ver slide 3">
  <p:cSld name="Cover slide 3">
    <p:spTree>
      <p:nvGrpSpPr>
        <p:cNvPr id="1" name="Shape 58"/>
        <p:cNvGrpSpPr/>
        <p:nvPr/>
      </p:nvGrpSpPr>
      <p:grpSpPr>
        <a:xfrm>
          <a:off x="0" y="0"/>
          <a:ext cx="0" cy="0"/>
          <a:chOff x="0" y="0"/>
          <a:chExt cx="0" cy="0"/>
        </a:xfrm>
      </p:grpSpPr>
      <p:pic>
        <p:nvPicPr>
          <p:cNvPr id="59" name="Google Shape;59;p22"/>
          <p:cNvPicPr preferRelativeResize="0"/>
          <p:nvPr/>
        </p:nvPicPr>
        <p:blipFill rotWithShape="1">
          <a:blip r:embed="rId2">
            <a:alphaModFix/>
          </a:blip>
          <a:srcRect/>
          <a:stretch/>
        </p:blipFill>
        <p:spPr>
          <a:xfrm>
            <a:off x="5099052" y="2668589"/>
            <a:ext cx="7080249" cy="3984625"/>
          </a:xfrm>
          <a:prstGeom prst="rect">
            <a:avLst/>
          </a:prstGeom>
          <a:noFill/>
          <a:ln>
            <a:noFill/>
          </a:ln>
        </p:spPr>
      </p:pic>
      <p:sp>
        <p:nvSpPr>
          <p:cNvPr id="60" name="Google Shape;60;p22"/>
          <p:cNvSpPr txBox="1">
            <a:spLocks noGrp="1"/>
          </p:cNvSpPr>
          <p:nvPr>
            <p:ph type="ctrTitle"/>
          </p:nvPr>
        </p:nvSpPr>
        <p:spPr>
          <a:xfrm>
            <a:off x="914400" y="1437480"/>
            <a:ext cx="7696200" cy="130048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663E"/>
              </a:buClr>
              <a:buSzPts val="4400"/>
              <a:buFont typeface="Calibri"/>
              <a:buNone/>
              <a:defRPr sz="4400" b="1">
                <a:solidFill>
                  <a:srgbClr val="00663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2"/>
          <p:cNvSpPr txBox="1">
            <a:spLocks noGrp="1"/>
          </p:cNvSpPr>
          <p:nvPr>
            <p:ph type="subTitle" idx="1"/>
          </p:nvPr>
        </p:nvSpPr>
        <p:spPr>
          <a:xfrm>
            <a:off x="914400" y="3011627"/>
            <a:ext cx="4383315" cy="130048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E444F"/>
              </a:buClr>
              <a:buSzPts val="2400"/>
              <a:buNone/>
              <a:defRPr sz="2400">
                <a:solidFill>
                  <a:srgbClr val="3E444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extLst>
      <p:ext uri="{BB962C8B-B14F-4D97-AF65-F5344CB8AC3E}">
        <p14:creationId xmlns:p14="http://schemas.microsoft.com/office/powerpoint/2010/main" val="1500552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8890B4-4F45-5539-0967-6FC4CC35CA7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BB0927-170D-DD89-D62C-F626A820A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0E11E4-0EF3-4E7E-CF17-C1745DEB95F3}"/>
              </a:ext>
            </a:extLst>
          </p:cNvPr>
          <p:cNvSpPr>
            <a:spLocks noGrp="1"/>
          </p:cNvSpPr>
          <p:nvPr>
            <p:ph idx="1"/>
          </p:nvPr>
        </p:nvSpPr>
        <p:spPr>
          <a:xfrm>
            <a:off x="838200" y="1825625"/>
            <a:ext cx="10515600" cy="3775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0773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ver slide 2">
  <p:cSld name="Cover slide 2">
    <p:bg>
      <p:bgPr>
        <a:solidFill>
          <a:srgbClr val="EAEBEC"/>
        </a:solidFill>
        <a:effectLst/>
      </p:bgPr>
    </p:bg>
    <p:spTree>
      <p:nvGrpSpPr>
        <p:cNvPr id="1" name="Shape 65"/>
        <p:cNvGrpSpPr/>
        <p:nvPr/>
      </p:nvGrpSpPr>
      <p:grpSpPr>
        <a:xfrm>
          <a:off x="0" y="0"/>
          <a:ext cx="0" cy="0"/>
          <a:chOff x="0" y="0"/>
          <a:chExt cx="0" cy="0"/>
        </a:xfrm>
      </p:grpSpPr>
      <p:pic>
        <p:nvPicPr>
          <p:cNvPr id="66" name="Google Shape;66;p23"/>
          <p:cNvPicPr preferRelativeResize="0"/>
          <p:nvPr/>
        </p:nvPicPr>
        <p:blipFill rotWithShape="1">
          <a:blip r:embed="rId2">
            <a:alphaModFix/>
          </a:blip>
          <a:srcRect/>
          <a:stretch/>
        </p:blipFill>
        <p:spPr>
          <a:xfrm>
            <a:off x="-1204384" y="436563"/>
            <a:ext cx="11573935" cy="6513512"/>
          </a:xfrm>
          <a:prstGeom prst="rect">
            <a:avLst/>
          </a:prstGeom>
          <a:noFill/>
          <a:ln>
            <a:noFill/>
          </a:ln>
        </p:spPr>
      </p:pic>
      <p:sp>
        <p:nvSpPr>
          <p:cNvPr id="67" name="Google Shape;67;p23"/>
          <p:cNvSpPr txBox="1">
            <a:spLocks noGrp="1"/>
          </p:cNvSpPr>
          <p:nvPr>
            <p:ph type="ctrTitle"/>
          </p:nvPr>
        </p:nvSpPr>
        <p:spPr>
          <a:xfrm>
            <a:off x="914400" y="1960879"/>
            <a:ext cx="7696200" cy="130048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3E444F"/>
              </a:buClr>
              <a:buSzPts val="4400"/>
              <a:buFont typeface="Calibri"/>
              <a:buNone/>
              <a:defRPr sz="4400" b="1">
                <a:solidFill>
                  <a:srgbClr val="3E4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3"/>
          <p:cNvSpPr txBox="1">
            <a:spLocks noGrp="1"/>
          </p:cNvSpPr>
          <p:nvPr>
            <p:ph type="subTitle" idx="1"/>
          </p:nvPr>
        </p:nvSpPr>
        <p:spPr>
          <a:xfrm>
            <a:off x="914400" y="3515362"/>
            <a:ext cx="8649547" cy="65023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00663E"/>
              </a:buClr>
              <a:buSzPts val="2400"/>
              <a:buNone/>
              <a:defRPr sz="2400">
                <a:solidFill>
                  <a:srgbClr val="00663E"/>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extLst>
      <p:ext uri="{BB962C8B-B14F-4D97-AF65-F5344CB8AC3E}">
        <p14:creationId xmlns:p14="http://schemas.microsoft.com/office/powerpoint/2010/main" val="19802970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Acknowledgement of Country">
  <p:cSld name="Acknowledgement of Country">
    <p:spTree>
      <p:nvGrpSpPr>
        <p:cNvPr id="1" name="Shape 72"/>
        <p:cNvGrpSpPr/>
        <p:nvPr/>
      </p:nvGrpSpPr>
      <p:grpSpPr>
        <a:xfrm>
          <a:off x="0" y="0"/>
          <a:ext cx="0" cy="0"/>
          <a:chOff x="0" y="0"/>
          <a:chExt cx="0" cy="0"/>
        </a:xfrm>
      </p:grpSpPr>
      <p:pic>
        <p:nvPicPr>
          <p:cNvPr id="73" name="Google Shape;73;p24" descr="A person and person with white paint on their face  AI-generated content may be incorrect."/>
          <p:cNvPicPr preferRelativeResize="0"/>
          <p:nvPr/>
        </p:nvPicPr>
        <p:blipFill rotWithShape="1">
          <a:blip r:embed="rId2">
            <a:alphaModFix/>
          </a:blip>
          <a:srcRect/>
          <a:stretch/>
        </p:blipFill>
        <p:spPr>
          <a:xfrm>
            <a:off x="-158933" y="-970572"/>
            <a:ext cx="12387509" cy="8258339"/>
          </a:xfrm>
          <a:prstGeom prst="rect">
            <a:avLst/>
          </a:prstGeom>
          <a:noFill/>
          <a:ln>
            <a:noFill/>
          </a:ln>
        </p:spPr>
      </p:pic>
      <p:sp>
        <p:nvSpPr>
          <p:cNvPr id="74" name="Google Shape;74;p24"/>
          <p:cNvSpPr txBox="1"/>
          <p:nvPr/>
        </p:nvSpPr>
        <p:spPr>
          <a:xfrm>
            <a:off x="9608458" y="0"/>
            <a:ext cx="2583543"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AU" sz="800" b="0" i="0" u="none" strike="noStrike" cap="none">
                <a:solidFill>
                  <a:schemeClr val="lt1"/>
                </a:solidFill>
                <a:latin typeface="Arial"/>
                <a:ea typeface="Arial"/>
                <a:cs typeface="Arial"/>
                <a:sym typeface="Arial"/>
              </a:rPr>
              <a:t>CRICOS: 00233E | TEQSA: PRV12076 </a:t>
            </a:r>
            <a:endParaRPr sz="800" b="0" i="0" u="none" strike="noStrike" cap="none">
              <a:solidFill>
                <a:schemeClr val="lt1"/>
              </a:solidFill>
              <a:latin typeface="Arial"/>
              <a:ea typeface="Arial"/>
              <a:cs typeface="Arial"/>
              <a:sym typeface="Arial"/>
            </a:endParaRPr>
          </a:p>
        </p:txBody>
      </p:sp>
      <p:sp>
        <p:nvSpPr>
          <p:cNvPr id="75" name="Google Shape;75;p24"/>
          <p:cNvSpPr/>
          <p:nvPr/>
        </p:nvSpPr>
        <p:spPr>
          <a:xfrm>
            <a:off x="5855234" y="3926319"/>
            <a:ext cx="6373342" cy="2857708"/>
          </a:xfrm>
          <a:prstGeom prst="rect">
            <a:avLst/>
          </a:prstGeom>
          <a:solidFill>
            <a:srgbClr val="3331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alibri"/>
              <a:ea typeface="Calibri"/>
              <a:cs typeface="Calibri"/>
              <a:sym typeface="Calibri"/>
            </a:endParaRPr>
          </a:p>
        </p:txBody>
      </p:sp>
      <p:sp>
        <p:nvSpPr>
          <p:cNvPr id="76" name="Google Shape;76;p24"/>
          <p:cNvSpPr txBox="1"/>
          <p:nvPr/>
        </p:nvSpPr>
        <p:spPr>
          <a:xfrm>
            <a:off x="5855234" y="4656705"/>
            <a:ext cx="6373342" cy="2208116"/>
          </a:xfrm>
          <a:prstGeom prst="rect">
            <a:avLst/>
          </a:prstGeom>
          <a:solidFill>
            <a:schemeClr val="lt1"/>
          </a:solidFill>
          <a:ln>
            <a:noFill/>
          </a:ln>
          <a:effectLst>
            <a:outerShdw blurRad="190500" dist="38100" dir="13500000" algn="br" rotWithShape="0">
              <a:srgbClr val="000000">
                <a:alpha val="14902"/>
              </a:srgbClr>
            </a:outerShdw>
          </a:effectLst>
        </p:spPr>
        <p:txBody>
          <a:bodyPr spcFirstLastPara="1" wrap="square" lIns="324000" tIns="240000" rIns="240000" bIns="240000" anchor="t" anchorCtr="0">
            <a:noAutofit/>
          </a:bodyPr>
          <a:lstStyle/>
          <a:p>
            <a:pPr marL="0" marR="0" lvl="0" indent="0" algn="l" rtl="0">
              <a:lnSpc>
                <a:spcPct val="110000"/>
              </a:lnSpc>
              <a:spcBef>
                <a:spcPts val="0"/>
              </a:spcBef>
              <a:spcAft>
                <a:spcPts val="0"/>
              </a:spcAft>
              <a:buClr>
                <a:schemeClr val="dk1"/>
              </a:buClr>
              <a:buSzPts val="2133"/>
              <a:buFont typeface="Arial"/>
              <a:buNone/>
            </a:pPr>
            <a:r>
              <a:rPr lang="en-AU" sz="2133" b="0" i="0" u="none" strike="noStrike" cap="none">
                <a:solidFill>
                  <a:schemeClr val="dk1"/>
                </a:solidFill>
                <a:latin typeface="Arial"/>
                <a:ea typeface="Arial"/>
                <a:cs typeface="Arial"/>
                <a:sym typeface="Arial"/>
              </a:rPr>
              <a:t>Griffith University acknowledges the people</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who are the traditional custodians of the land.</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We pay respect to the Elders, past and present,</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and extend that respect to all Aboriginal and</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Torres Strait Islander peoples.</a:t>
            </a:r>
            <a:endParaRPr/>
          </a:p>
        </p:txBody>
      </p:sp>
      <p:sp>
        <p:nvSpPr>
          <p:cNvPr id="77" name="Google Shape;77;p24"/>
          <p:cNvSpPr txBox="1">
            <a:spLocks noGrp="1"/>
          </p:cNvSpPr>
          <p:nvPr>
            <p:ph type="title"/>
          </p:nvPr>
        </p:nvSpPr>
        <p:spPr>
          <a:xfrm>
            <a:off x="6016752" y="4055082"/>
            <a:ext cx="6035340" cy="551565"/>
          </a:xfrm>
          <a:prstGeom prst="rect">
            <a:avLst/>
          </a:prstGeom>
          <a:noFill/>
          <a:ln>
            <a:noFill/>
          </a:ln>
        </p:spPr>
        <p:txBody>
          <a:bodyPr spcFirstLastPara="1" wrap="square" lIns="180000" tIns="125975" rIns="180000" bIns="180000" anchor="ctr"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4"/>
          <p:cNvSpPr/>
          <p:nvPr/>
        </p:nvSpPr>
        <p:spPr>
          <a:xfrm>
            <a:off x="10280275" y="3768903"/>
            <a:ext cx="330200" cy="330200"/>
          </a:xfrm>
          <a:prstGeom prst="ellipse">
            <a:avLst/>
          </a:prstGeom>
          <a:solidFill>
            <a:srgbClr val="F8AF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9" name="Google Shape;79;p24"/>
          <p:cNvSpPr/>
          <p:nvPr/>
        </p:nvSpPr>
        <p:spPr>
          <a:xfrm>
            <a:off x="10712074" y="3768903"/>
            <a:ext cx="330200" cy="330200"/>
          </a:xfrm>
          <a:prstGeom prst="ellipse">
            <a:avLst/>
          </a:prstGeom>
          <a:solidFill>
            <a:srgbClr val="66BF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66BFCC"/>
              </a:solidFill>
              <a:latin typeface="Calibri"/>
              <a:ea typeface="Calibri"/>
              <a:cs typeface="Calibri"/>
              <a:sym typeface="Calibri"/>
            </a:endParaRPr>
          </a:p>
        </p:txBody>
      </p:sp>
      <p:sp>
        <p:nvSpPr>
          <p:cNvPr id="80" name="Google Shape;80;p24"/>
          <p:cNvSpPr/>
          <p:nvPr/>
        </p:nvSpPr>
        <p:spPr>
          <a:xfrm>
            <a:off x="11139642" y="3768903"/>
            <a:ext cx="330200" cy="330200"/>
          </a:xfrm>
          <a:prstGeom prst="ellipse">
            <a:avLst/>
          </a:prstGeom>
          <a:solidFill>
            <a:srgbClr val="684D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 name="Google Shape;81;p24"/>
          <p:cNvSpPr/>
          <p:nvPr/>
        </p:nvSpPr>
        <p:spPr>
          <a:xfrm>
            <a:off x="11567210" y="3768903"/>
            <a:ext cx="330200" cy="330200"/>
          </a:xfrm>
          <a:prstGeom prst="ellipse">
            <a:avLst/>
          </a:prstGeom>
          <a:solidFill>
            <a:srgbClr val="B04E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655467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82"/>
        <p:cNvGrpSpPr/>
        <p:nvPr/>
      </p:nvGrpSpPr>
      <p:grpSpPr>
        <a:xfrm>
          <a:off x="0" y="0"/>
          <a:ext cx="0" cy="0"/>
          <a:chOff x="0" y="0"/>
          <a:chExt cx="0" cy="0"/>
        </a:xfrm>
      </p:grpSpPr>
    </p:spTree>
    <p:extLst>
      <p:ext uri="{BB962C8B-B14F-4D97-AF65-F5344CB8AC3E}">
        <p14:creationId xmlns:p14="http://schemas.microsoft.com/office/powerpoint/2010/main" val="405111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ullet Pointed text and Picture (Right)">
  <p:cSld name="Bullet Pointed text and Picture (Right)">
    <p:spTree>
      <p:nvGrpSpPr>
        <p:cNvPr id="1" name="Shape 83"/>
        <p:cNvGrpSpPr/>
        <p:nvPr/>
      </p:nvGrpSpPr>
      <p:grpSpPr>
        <a:xfrm>
          <a:off x="0" y="0"/>
          <a:ext cx="0" cy="0"/>
          <a:chOff x="0" y="0"/>
          <a:chExt cx="0" cy="0"/>
        </a:xfrm>
      </p:grpSpPr>
      <p:sp>
        <p:nvSpPr>
          <p:cNvPr id="84" name="Google Shape;84;p26"/>
          <p:cNvSpPr>
            <a:spLocks noGrp="1"/>
          </p:cNvSpPr>
          <p:nvPr>
            <p:ph type="pic" idx="2"/>
          </p:nvPr>
        </p:nvSpPr>
        <p:spPr>
          <a:xfrm>
            <a:off x="9006840" y="0"/>
            <a:ext cx="3185160" cy="6857999"/>
          </a:xfrm>
          <a:prstGeom prst="rect">
            <a:avLst/>
          </a:prstGeom>
          <a:noFill/>
          <a:ln>
            <a:noFill/>
          </a:ln>
        </p:spPr>
      </p:sp>
      <p:sp>
        <p:nvSpPr>
          <p:cNvPr id="85" name="Google Shape;85;p26"/>
          <p:cNvSpPr txBox="1">
            <a:spLocks noGrp="1"/>
          </p:cNvSpPr>
          <p:nvPr>
            <p:ph type="ftr" idx="11"/>
          </p:nvPr>
        </p:nvSpPr>
        <p:spPr>
          <a:xfrm>
            <a:off x="417576"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6"/>
          <p:cNvSpPr txBox="1">
            <a:spLocks noGrp="1"/>
          </p:cNvSpPr>
          <p:nvPr>
            <p:ph type="sldNum" idx="12"/>
          </p:nvPr>
        </p:nvSpPr>
        <p:spPr>
          <a:xfrm>
            <a:off x="9031224"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87" name="Google Shape;87;p26"/>
          <p:cNvSpPr txBox="1">
            <a:spLocks noGrp="1"/>
          </p:cNvSpPr>
          <p:nvPr>
            <p:ph type="title"/>
          </p:nvPr>
        </p:nvSpPr>
        <p:spPr>
          <a:xfrm>
            <a:off x="417576" y="317331"/>
            <a:ext cx="8004048" cy="8524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C5B85"/>
              </a:buClr>
              <a:buSzPts val="4400"/>
              <a:buFont typeface="Arial"/>
              <a:buNone/>
              <a:defRPr>
                <a:solidFill>
                  <a:srgbClr val="EC5B8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6"/>
          <p:cNvSpPr/>
          <p:nvPr/>
        </p:nvSpPr>
        <p:spPr>
          <a:xfrm>
            <a:off x="557784" y="1088136"/>
            <a:ext cx="1737360" cy="81683"/>
          </a:xfrm>
          <a:prstGeom prst="rect">
            <a:avLst/>
          </a:prstGeom>
          <a:solidFill>
            <a:srgbClr val="F8AF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26"/>
          <p:cNvSpPr txBox="1">
            <a:spLocks noGrp="1"/>
          </p:cNvSpPr>
          <p:nvPr>
            <p:ph type="body" idx="1"/>
          </p:nvPr>
        </p:nvSpPr>
        <p:spPr>
          <a:xfrm>
            <a:off x="417576" y="1423967"/>
            <a:ext cx="8004048" cy="435133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684D93"/>
              </a:buClr>
              <a:buSzPts val="3200"/>
              <a:buFont typeface="Arial"/>
              <a:buChar char="•"/>
              <a:defRPr sz="3200"/>
            </a:lvl1pPr>
            <a:lvl2pPr marL="914400" lvl="1" indent="-406400" algn="l">
              <a:lnSpc>
                <a:spcPct val="90000"/>
              </a:lnSpc>
              <a:spcBef>
                <a:spcPts val="500"/>
              </a:spcBef>
              <a:spcAft>
                <a:spcPts val="0"/>
              </a:spcAft>
              <a:buClr>
                <a:srgbClr val="66BFCC"/>
              </a:buClr>
              <a:buSzPts val="2800"/>
              <a:buFont typeface="Arial"/>
              <a:buChar char="•"/>
              <a:defRPr sz="2800"/>
            </a:lvl2pPr>
            <a:lvl3pPr marL="1371600" lvl="2" indent="-381000" algn="l">
              <a:lnSpc>
                <a:spcPct val="90000"/>
              </a:lnSpc>
              <a:spcBef>
                <a:spcPts val="500"/>
              </a:spcBef>
              <a:spcAft>
                <a:spcPts val="0"/>
              </a:spcAft>
              <a:buClr>
                <a:srgbClr val="F8AF72"/>
              </a:buClr>
              <a:buSzPts val="2400"/>
              <a:buFont typeface="Arial"/>
              <a:buChar char="•"/>
              <a:defRPr sz="2400"/>
            </a:lvl3pPr>
            <a:lvl4pPr marL="1828800" lvl="3" indent="-355600" algn="l">
              <a:lnSpc>
                <a:spcPct val="90000"/>
              </a:lnSpc>
              <a:spcBef>
                <a:spcPts val="500"/>
              </a:spcBef>
              <a:spcAft>
                <a:spcPts val="0"/>
              </a:spcAft>
              <a:buClr>
                <a:srgbClr val="EC5B85"/>
              </a:buClr>
              <a:buSzPts val="2000"/>
              <a:buFont typeface="Arial"/>
              <a:buChar char="•"/>
              <a:defRPr sz="2000"/>
            </a:lvl4pPr>
            <a:lvl5pPr marL="2286000" lvl="4" indent="-355600" algn="l">
              <a:lnSpc>
                <a:spcPct val="90000"/>
              </a:lnSpc>
              <a:spcBef>
                <a:spcPts val="500"/>
              </a:spcBef>
              <a:spcAft>
                <a:spcPts val="0"/>
              </a:spcAft>
              <a:buClr>
                <a:srgbClr val="333167"/>
              </a:buClr>
              <a:buSzPts val="2000"/>
              <a:buFont typeface="Arial"/>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36313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Pointed text and Large Picture (Right)">
  <p:cSld name="Bullet Pointed text and Large Picture (Right)">
    <p:spTree>
      <p:nvGrpSpPr>
        <p:cNvPr id="1" name="Shape 90"/>
        <p:cNvGrpSpPr/>
        <p:nvPr/>
      </p:nvGrpSpPr>
      <p:grpSpPr>
        <a:xfrm>
          <a:off x="0" y="0"/>
          <a:ext cx="0" cy="0"/>
          <a:chOff x="0" y="0"/>
          <a:chExt cx="0" cy="0"/>
        </a:xfrm>
      </p:grpSpPr>
      <p:sp>
        <p:nvSpPr>
          <p:cNvPr id="91" name="Google Shape;91;p27"/>
          <p:cNvSpPr>
            <a:spLocks noGrp="1"/>
          </p:cNvSpPr>
          <p:nvPr>
            <p:ph type="pic" idx="2"/>
          </p:nvPr>
        </p:nvSpPr>
        <p:spPr>
          <a:xfrm>
            <a:off x="6513576" y="0"/>
            <a:ext cx="5678424" cy="6857999"/>
          </a:xfrm>
          <a:prstGeom prst="rect">
            <a:avLst/>
          </a:prstGeom>
          <a:noFill/>
          <a:ln>
            <a:noFill/>
          </a:ln>
        </p:spPr>
      </p:sp>
      <p:sp>
        <p:nvSpPr>
          <p:cNvPr id="92" name="Google Shape;92;p27"/>
          <p:cNvSpPr txBox="1">
            <a:spLocks noGrp="1"/>
          </p:cNvSpPr>
          <p:nvPr>
            <p:ph type="ftr" idx="11"/>
          </p:nvPr>
        </p:nvSpPr>
        <p:spPr>
          <a:xfrm>
            <a:off x="417576"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7"/>
          <p:cNvSpPr txBox="1">
            <a:spLocks noGrp="1"/>
          </p:cNvSpPr>
          <p:nvPr>
            <p:ph type="sldNum" idx="12"/>
          </p:nvPr>
        </p:nvSpPr>
        <p:spPr>
          <a:xfrm>
            <a:off x="9031224"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94" name="Google Shape;94;p27"/>
          <p:cNvSpPr txBox="1">
            <a:spLocks noGrp="1"/>
          </p:cNvSpPr>
          <p:nvPr>
            <p:ph type="title"/>
          </p:nvPr>
        </p:nvSpPr>
        <p:spPr>
          <a:xfrm>
            <a:off x="417576" y="438912"/>
            <a:ext cx="5678424" cy="102143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C5B85"/>
              </a:buClr>
              <a:buSzPts val="4400"/>
              <a:buFont typeface="Arial"/>
              <a:buNone/>
              <a:defRPr>
                <a:solidFill>
                  <a:srgbClr val="EC5B8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27"/>
          <p:cNvSpPr txBox="1">
            <a:spLocks noGrp="1"/>
          </p:cNvSpPr>
          <p:nvPr>
            <p:ph type="body" idx="1"/>
          </p:nvPr>
        </p:nvSpPr>
        <p:spPr>
          <a:xfrm>
            <a:off x="417576" y="2031631"/>
            <a:ext cx="5678424" cy="374367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684D93"/>
              </a:buClr>
              <a:buSzPts val="3200"/>
              <a:buFont typeface="Arial"/>
              <a:buChar char="•"/>
              <a:defRPr sz="3200"/>
            </a:lvl1pPr>
            <a:lvl2pPr marL="914400" lvl="1" indent="-406400" algn="l">
              <a:lnSpc>
                <a:spcPct val="90000"/>
              </a:lnSpc>
              <a:spcBef>
                <a:spcPts val="500"/>
              </a:spcBef>
              <a:spcAft>
                <a:spcPts val="0"/>
              </a:spcAft>
              <a:buClr>
                <a:srgbClr val="66BFCC"/>
              </a:buClr>
              <a:buSzPts val="2800"/>
              <a:buFont typeface="Arial"/>
              <a:buChar char="•"/>
              <a:defRPr sz="2800"/>
            </a:lvl2pPr>
            <a:lvl3pPr marL="1371600" lvl="2" indent="-381000" algn="l">
              <a:lnSpc>
                <a:spcPct val="90000"/>
              </a:lnSpc>
              <a:spcBef>
                <a:spcPts val="500"/>
              </a:spcBef>
              <a:spcAft>
                <a:spcPts val="0"/>
              </a:spcAft>
              <a:buClr>
                <a:srgbClr val="F8AF72"/>
              </a:buClr>
              <a:buSzPts val="2400"/>
              <a:buFont typeface="Arial"/>
              <a:buChar char="•"/>
              <a:defRPr sz="2400"/>
            </a:lvl3pPr>
            <a:lvl4pPr marL="1828800" lvl="3" indent="-355600" algn="l">
              <a:lnSpc>
                <a:spcPct val="90000"/>
              </a:lnSpc>
              <a:spcBef>
                <a:spcPts val="500"/>
              </a:spcBef>
              <a:spcAft>
                <a:spcPts val="0"/>
              </a:spcAft>
              <a:buClr>
                <a:srgbClr val="EC5B85"/>
              </a:buClr>
              <a:buSzPts val="2000"/>
              <a:buFont typeface="Arial"/>
              <a:buChar char="•"/>
              <a:defRPr sz="2000"/>
            </a:lvl4pPr>
            <a:lvl5pPr marL="2286000" lvl="4" indent="-355600" algn="l">
              <a:lnSpc>
                <a:spcPct val="90000"/>
              </a:lnSpc>
              <a:spcBef>
                <a:spcPts val="500"/>
              </a:spcBef>
              <a:spcAft>
                <a:spcPts val="0"/>
              </a:spcAft>
              <a:buClr>
                <a:srgbClr val="333167"/>
              </a:buClr>
              <a:buSzPts val="2000"/>
              <a:buFont typeface="Arial"/>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236666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Pointed text and Picture (Left)(Right)">
  <p:cSld name="Bullet Pointed text and Picture (Left)(Right)">
    <p:spTree>
      <p:nvGrpSpPr>
        <p:cNvPr id="1" name="Shape 96"/>
        <p:cNvGrpSpPr/>
        <p:nvPr/>
      </p:nvGrpSpPr>
      <p:grpSpPr>
        <a:xfrm>
          <a:off x="0" y="0"/>
          <a:ext cx="0" cy="0"/>
          <a:chOff x="0" y="0"/>
          <a:chExt cx="0" cy="0"/>
        </a:xfrm>
      </p:grpSpPr>
      <p:sp>
        <p:nvSpPr>
          <p:cNvPr id="97" name="Google Shape;97;p28"/>
          <p:cNvSpPr>
            <a:spLocks noGrp="1"/>
          </p:cNvSpPr>
          <p:nvPr>
            <p:ph type="pic" idx="2"/>
          </p:nvPr>
        </p:nvSpPr>
        <p:spPr>
          <a:xfrm>
            <a:off x="-12192" y="-45720"/>
            <a:ext cx="3185160" cy="6931151"/>
          </a:xfrm>
          <a:prstGeom prst="rect">
            <a:avLst/>
          </a:prstGeom>
          <a:noFill/>
          <a:ln>
            <a:noFill/>
          </a:ln>
        </p:spPr>
      </p:sp>
      <p:sp>
        <p:nvSpPr>
          <p:cNvPr id="98" name="Google Shape;98;p28"/>
          <p:cNvSpPr txBox="1">
            <a:spLocks noGrp="1"/>
          </p:cNvSpPr>
          <p:nvPr>
            <p:ph type="ftr" idx="11"/>
          </p:nvPr>
        </p:nvSpPr>
        <p:spPr>
          <a:xfrm>
            <a:off x="374904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8"/>
          <p:cNvSpPr txBox="1">
            <a:spLocks noGrp="1"/>
          </p:cNvSpPr>
          <p:nvPr>
            <p:ph type="sldNum" idx="12"/>
          </p:nvPr>
        </p:nvSpPr>
        <p:spPr>
          <a:xfrm>
            <a:off x="9031224"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595959"/>
                </a:solidFill>
                <a:latin typeface="Calibri"/>
                <a:ea typeface="Calibri"/>
                <a:cs typeface="Calibri"/>
                <a:sym typeface="Calibri"/>
              </a:defRPr>
            </a:lvl1pPr>
            <a:lvl2pPr marL="0" lvl="1" indent="0" algn="r">
              <a:spcBef>
                <a:spcPts val="0"/>
              </a:spcBef>
              <a:buNone/>
              <a:defRPr sz="1200" b="0" i="0" u="none" strike="noStrike" cap="none">
                <a:solidFill>
                  <a:srgbClr val="595959"/>
                </a:solidFill>
                <a:latin typeface="Calibri"/>
                <a:ea typeface="Calibri"/>
                <a:cs typeface="Calibri"/>
                <a:sym typeface="Calibri"/>
              </a:defRPr>
            </a:lvl2pPr>
            <a:lvl3pPr marL="0" lvl="2" indent="0" algn="r">
              <a:spcBef>
                <a:spcPts val="0"/>
              </a:spcBef>
              <a:buNone/>
              <a:defRPr sz="1200" b="0" i="0" u="none" strike="noStrike" cap="none">
                <a:solidFill>
                  <a:srgbClr val="595959"/>
                </a:solidFill>
                <a:latin typeface="Calibri"/>
                <a:ea typeface="Calibri"/>
                <a:cs typeface="Calibri"/>
                <a:sym typeface="Calibri"/>
              </a:defRPr>
            </a:lvl3pPr>
            <a:lvl4pPr marL="0" lvl="3" indent="0" algn="r">
              <a:spcBef>
                <a:spcPts val="0"/>
              </a:spcBef>
              <a:buNone/>
              <a:defRPr sz="1200" b="0" i="0" u="none" strike="noStrike" cap="none">
                <a:solidFill>
                  <a:srgbClr val="595959"/>
                </a:solidFill>
                <a:latin typeface="Calibri"/>
                <a:ea typeface="Calibri"/>
                <a:cs typeface="Calibri"/>
                <a:sym typeface="Calibri"/>
              </a:defRPr>
            </a:lvl4pPr>
            <a:lvl5pPr marL="0" lvl="4" indent="0" algn="r">
              <a:spcBef>
                <a:spcPts val="0"/>
              </a:spcBef>
              <a:buNone/>
              <a:defRPr sz="1200" b="0" i="0" u="none" strike="noStrike" cap="none">
                <a:solidFill>
                  <a:srgbClr val="595959"/>
                </a:solidFill>
                <a:latin typeface="Calibri"/>
                <a:ea typeface="Calibri"/>
                <a:cs typeface="Calibri"/>
                <a:sym typeface="Calibri"/>
              </a:defRPr>
            </a:lvl5pPr>
            <a:lvl6pPr marL="0" lvl="5" indent="0" algn="r">
              <a:spcBef>
                <a:spcPts val="0"/>
              </a:spcBef>
              <a:buNone/>
              <a:defRPr sz="1200" b="0" i="0" u="none" strike="noStrike" cap="none">
                <a:solidFill>
                  <a:srgbClr val="595959"/>
                </a:solidFill>
                <a:latin typeface="Calibri"/>
                <a:ea typeface="Calibri"/>
                <a:cs typeface="Calibri"/>
                <a:sym typeface="Calibri"/>
              </a:defRPr>
            </a:lvl6pPr>
            <a:lvl7pPr marL="0" lvl="6" indent="0" algn="r">
              <a:spcBef>
                <a:spcPts val="0"/>
              </a:spcBef>
              <a:buNone/>
              <a:defRPr sz="1200" b="0" i="0" u="none" strike="noStrike" cap="none">
                <a:solidFill>
                  <a:srgbClr val="595959"/>
                </a:solidFill>
                <a:latin typeface="Calibri"/>
                <a:ea typeface="Calibri"/>
                <a:cs typeface="Calibri"/>
                <a:sym typeface="Calibri"/>
              </a:defRPr>
            </a:lvl7pPr>
            <a:lvl8pPr marL="0" lvl="7" indent="0" algn="r">
              <a:spcBef>
                <a:spcPts val="0"/>
              </a:spcBef>
              <a:buNone/>
              <a:defRPr sz="1200" b="0" i="0" u="none" strike="noStrike" cap="none">
                <a:solidFill>
                  <a:srgbClr val="595959"/>
                </a:solidFill>
                <a:latin typeface="Calibri"/>
                <a:ea typeface="Calibri"/>
                <a:cs typeface="Calibri"/>
                <a:sym typeface="Calibri"/>
              </a:defRPr>
            </a:lvl8pPr>
            <a:lvl9pPr marL="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100" name="Google Shape;100;p28"/>
          <p:cNvSpPr txBox="1">
            <a:spLocks noGrp="1"/>
          </p:cNvSpPr>
          <p:nvPr>
            <p:ph type="title"/>
          </p:nvPr>
        </p:nvSpPr>
        <p:spPr>
          <a:xfrm>
            <a:off x="3749040" y="317331"/>
            <a:ext cx="8004048" cy="8524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C5B85"/>
              </a:buClr>
              <a:buSzPts val="4400"/>
              <a:buFont typeface="Arial"/>
              <a:buNone/>
              <a:defRPr>
                <a:solidFill>
                  <a:srgbClr val="EC5B8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8"/>
          <p:cNvSpPr/>
          <p:nvPr/>
        </p:nvSpPr>
        <p:spPr>
          <a:xfrm>
            <a:off x="3889248" y="1088136"/>
            <a:ext cx="1737360" cy="81683"/>
          </a:xfrm>
          <a:prstGeom prst="rect">
            <a:avLst/>
          </a:prstGeom>
          <a:solidFill>
            <a:srgbClr val="F8AF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28"/>
          <p:cNvSpPr txBox="1">
            <a:spLocks noGrp="1"/>
          </p:cNvSpPr>
          <p:nvPr>
            <p:ph type="body" idx="1"/>
          </p:nvPr>
        </p:nvSpPr>
        <p:spPr>
          <a:xfrm>
            <a:off x="3749040" y="1423967"/>
            <a:ext cx="8004048" cy="435133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684D93"/>
              </a:buClr>
              <a:buSzPts val="3200"/>
              <a:buFont typeface="Arial"/>
              <a:buChar char="•"/>
              <a:defRPr sz="3200"/>
            </a:lvl1pPr>
            <a:lvl2pPr marL="914400" lvl="1" indent="-406400" algn="l">
              <a:lnSpc>
                <a:spcPct val="90000"/>
              </a:lnSpc>
              <a:spcBef>
                <a:spcPts val="500"/>
              </a:spcBef>
              <a:spcAft>
                <a:spcPts val="0"/>
              </a:spcAft>
              <a:buClr>
                <a:srgbClr val="66BFCC"/>
              </a:buClr>
              <a:buSzPts val="2800"/>
              <a:buFont typeface="Arial"/>
              <a:buChar char="•"/>
              <a:defRPr sz="2800"/>
            </a:lvl2pPr>
            <a:lvl3pPr marL="1371600" lvl="2" indent="-381000" algn="l">
              <a:lnSpc>
                <a:spcPct val="90000"/>
              </a:lnSpc>
              <a:spcBef>
                <a:spcPts val="500"/>
              </a:spcBef>
              <a:spcAft>
                <a:spcPts val="0"/>
              </a:spcAft>
              <a:buClr>
                <a:srgbClr val="F8AF72"/>
              </a:buClr>
              <a:buSzPts val="2400"/>
              <a:buFont typeface="Arial"/>
              <a:buChar char="•"/>
              <a:defRPr sz="2400"/>
            </a:lvl3pPr>
            <a:lvl4pPr marL="1828800" lvl="3" indent="-355600" algn="l">
              <a:lnSpc>
                <a:spcPct val="90000"/>
              </a:lnSpc>
              <a:spcBef>
                <a:spcPts val="500"/>
              </a:spcBef>
              <a:spcAft>
                <a:spcPts val="0"/>
              </a:spcAft>
              <a:buClr>
                <a:srgbClr val="EC5B85"/>
              </a:buClr>
              <a:buSzPts val="2000"/>
              <a:buFont typeface="Arial"/>
              <a:buChar char="•"/>
              <a:defRPr sz="2000"/>
            </a:lvl4pPr>
            <a:lvl5pPr marL="2286000" lvl="4" indent="-355600" algn="l">
              <a:lnSpc>
                <a:spcPct val="90000"/>
              </a:lnSpc>
              <a:spcBef>
                <a:spcPts val="500"/>
              </a:spcBef>
              <a:spcAft>
                <a:spcPts val="0"/>
              </a:spcAft>
              <a:buClr>
                <a:srgbClr val="333167"/>
              </a:buClr>
              <a:buSzPts val="2000"/>
              <a:buFont typeface="Arial"/>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087314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3"/>
        <p:cNvGrpSpPr/>
        <p:nvPr/>
      </p:nvGrpSpPr>
      <p:grpSpPr>
        <a:xfrm>
          <a:off x="0" y="0"/>
          <a:ext cx="0" cy="0"/>
          <a:chOff x="0" y="0"/>
          <a:chExt cx="0" cy="0"/>
        </a:xfrm>
      </p:grpSpPr>
      <p:sp>
        <p:nvSpPr>
          <p:cNvPr id="104" name="Google Shape;104;p29"/>
          <p:cNvSpPr/>
          <p:nvPr/>
        </p:nvSpPr>
        <p:spPr>
          <a:xfrm>
            <a:off x="0" y="0"/>
            <a:ext cx="12192000" cy="6858000"/>
          </a:xfrm>
          <a:prstGeom prst="rect">
            <a:avLst/>
          </a:prstGeom>
          <a:solidFill>
            <a:srgbClr val="3331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5764744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C3949"/>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10F39A-706D-94AC-385C-D04C923F9CCD}"/>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5832388" y="692155"/>
            <a:ext cx="6359611" cy="2387600"/>
          </a:xfrm>
          <a:noFill/>
        </p:spPr>
        <p:txBody>
          <a:bodyPr lIns="180000" tIns="180000" rIns="180000" bIns="180000" anchor="ctr" anchorCtr="0"/>
          <a:lstStyle>
            <a:lvl1pPr algn="l">
              <a:defRPr sz="6000">
                <a:solidFill>
                  <a:srgbClr val="BF4593"/>
                </a:solidFill>
              </a:defRPr>
            </a:lvl1pPr>
          </a:lstStyle>
          <a:p>
            <a:r>
              <a:rPr lang="en-GB"/>
              <a:t>Click to edit the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p:nvPr>
        </p:nvSpPr>
        <p:spPr>
          <a:xfrm>
            <a:off x="3918244" y="5502898"/>
            <a:ext cx="6359611" cy="809323"/>
          </a:xfrm>
          <a:noFill/>
        </p:spPr>
        <p:txBody>
          <a:bodyPr lIns="180000" tIns="180000" rIns="180000" bIns="180000" anchor="ctr" anchorCtr="0">
            <a:normAutofit/>
          </a:bodyPr>
          <a:lstStyle>
            <a:lvl1pPr marL="0" indent="0" algn="l">
              <a:buNone/>
              <a:defRPr sz="20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descr="A picture containing text, aircraft&#10;&#10;Description automatically generated">
            <a:extLst>
              <a:ext uri="{FF2B5EF4-FFF2-40B4-BE49-F238E27FC236}">
                <a16:creationId xmlns:a16="http://schemas.microsoft.com/office/drawing/2014/main" id="{F271F5AA-C123-5F45-71C7-9D0521FA847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3822770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2_Title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156BB8-0155-D8E4-59B4-983EE64D0CD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3567953" y="2432180"/>
            <a:ext cx="8624046" cy="2387600"/>
          </a:xfrm>
          <a:noFill/>
          <a:ln>
            <a:noFill/>
          </a:ln>
        </p:spPr>
        <p:txBody>
          <a:bodyPr lIns="180000" tIns="180000" rIns="180000" bIns="180000" anchor="ctr" anchorCtr="0"/>
          <a:lstStyle>
            <a:lvl1pPr algn="l">
              <a:defRPr sz="6000">
                <a:solidFill>
                  <a:srgbClr val="2C3949"/>
                </a:solidFill>
              </a:defRPr>
            </a:lvl1pPr>
          </a:lstStyle>
          <a:p>
            <a:r>
              <a:rPr lang="en-GB"/>
              <a:t>Click to edit the break up page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hasCustomPrompt="1"/>
          </p:nvPr>
        </p:nvSpPr>
        <p:spPr>
          <a:xfrm>
            <a:off x="3567953" y="4937613"/>
            <a:ext cx="8386117" cy="698113"/>
          </a:xfrm>
          <a:noFill/>
          <a:ln>
            <a:noFill/>
          </a:ln>
        </p:spPr>
        <p:txBody>
          <a:bodyPr lIns="180000" tIns="180000" rIns="180000" bIns="180000"/>
          <a:lstStyle>
            <a:lvl1pPr marL="0" indent="0" algn="l">
              <a:buNone/>
              <a:defRPr sz="24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the break-up page subtitle</a:t>
            </a:r>
            <a:endParaRPr lang="en-US"/>
          </a:p>
        </p:txBody>
      </p:sp>
    </p:spTree>
    <p:extLst>
      <p:ext uri="{BB962C8B-B14F-4D97-AF65-F5344CB8AC3E}">
        <p14:creationId xmlns:p14="http://schemas.microsoft.com/office/powerpoint/2010/main" val="48339857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8890B4-4F45-5539-0967-6FC4CC35CA7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BB0927-170D-DD89-D62C-F626A820A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0E11E4-0EF3-4E7E-CF17-C1745DEB95F3}"/>
              </a:ext>
            </a:extLst>
          </p:cNvPr>
          <p:cNvSpPr>
            <a:spLocks noGrp="1"/>
          </p:cNvSpPr>
          <p:nvPr>
            <p:ph idx="1"/>
          </p:nvPr>
        </p:nvSpPr>
        <p:spPr>
          <a:xfrm>
            <a:off x="838200" y="1825625"/>
            <a:ext cx="10515600" cy="3775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357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E0124C-8D33-2BE3-EAAA-1CF5A05FE5D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654D4F-1EB6-9606-AB3F-6DE270D169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7BC03-9DC9-6E9D-57EB-A29379E748B7}"/>
              </a:ext>
            </a:extLst>
          </p:cNvPr>
          <p:cNvSpPr>
            <a:spLocks noGrp="1"/>
          </p:cNvSpPr>
          <p:nvPr>
            <p:ph sz="half" idx="1"/>
          </p:nvPr>
        </p:nvSpPr>
        <p:spPr>
          <a:xfrm>
            <a:off x="838200" y="1825626"/>
            <a:ext cx="5181600" cy="36210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8314C6-EB3E-A497-FFA4-CF21A8A6533C}"/>
              </a:ext>
            </a:extLst>
          </p:cNvPr>
          <p:cNvSpPr>
            <a:spLocks noGrp="1"/>
          </p:cNvSpPr>
          <p:nvPr>
            <p:ph sz="half" idx="2"/>
          </p:nvPr>
        </p:nvSpPr>
        <p:spPr>
          <a:xfrm>
            <a:off x="6172200" y="1825625"/>
            <a:ext cx="5181600" cy="3621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39909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E0124C-8D33-2BE3-EAAA-1CF5A05FE5D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654D4F-1EB6-9606-AB3F-6DE270D169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7BC03-9DC9-6E9D-57EB-A29379E748B7}"/>
              </a:ext>
            </a:extLst>
          </p:cNvPr>
          <p:cNvSpPr>
            <a:spLocks noGrp="1"/>
          </p:cNvSpPr>
          <p:nvPr>
            <p:ph sz="half" idx="1"/>
          </p:nvPr>
        </p:nvSpPr>
        <p:spPr>
          <a:xfrm>
            <a:off x="838200" y="1825626"/>
            <a:ext cx="5181600" cy="36210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8314C6-EB3E-A497-FFA4-CF21A8A6533C}"/>
              </a:ext>
            </a:extLst>
          </p:cNvPr>
          <p:cNvSpPr>
            <a:spLocks noGrp="1"/>
          </p:cNvSpPr>
          <p:nvPr>
            <p:ph sz="half" idx="2"/>
          </p:nvPr>
        </p:nvSpPr>
        <p:spPr>
          <a:xfrm>
            <a:off x="6172200" y="1825625"/>
            <a:ext cx="5181600" cy="3621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62331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C3949"/>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0427DC-9DB0-1605-147A-CEC196303CDE}"/>
              </a:ext>
            </a:extLst>
          </p:cNvPr>
          <p:cNvPicPr>
            <a:picLocks noChangeAspect="1"/>
          </p:cNvPicPr>
          <p:nvPr userDrawn="1"/>
        </p:nvPicPr>
        <p:blipFill>
          <a:blip r:embed="rId2"/>
          <a:src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AC851450-06D4-6BF1-BE87-3E8E619505E4}"/>
              </a:ext>
            </a:extLst>
          </p:cNvPr>
          <p:cNvSpPr>
            <a:spLocks noGrp="1"/>
          </p:cNvSpPr>
          <p:nvPr>
            <p:ph type="pic" sz="quarter" idx="10"/>
          </p:nvPr>
        </p:nvSpPr>
        <p:spPr>
          <a:xfrm>
            <a:off x="838200" y="682580"/>
            <a:ext cx="10515600" cy="5318975"/>
          </a:xfrm>
        </p:spPr>
        <p:txBody>
          <a:bodyPr/>
          <a:lstStyle/>
          <a:p>
            <a:r>
              <a:rPr lang="en-US"/>
              <a:t>Click icon to add picture</a:t>
            </a:r>
          </a:p>
        </p:txBody>
      </p:sp>
    </p:spTree>
    <p:extLst>
      <p:ext uri="{BB962C8B-B14F-4D97-AF65-F5344CB8AC3E}">
        <p14:creationId xmlns:p14="http://schemas.microsoft.com/office/powerpoint/2010/main" val="6963854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899D3B-C1CA-F28B-4293-1CCEB7387CA6}"/>
              </a:ext>
            </a:extLst>
          </p:cNvPr>
          <p:cNvPicPr>
            <a:picLocks noChangeAspect="1"/>
          </p:cNvPicPr>
          <p:nvPr userDrawn="1"/>
        </p:nvPicPr>
        <p:blipFill>
          <a:blip r:embed="rId2"/>
          <a:srcRect/>
          <a:stretch/>
        </p:blipFill>
        <p:spPr>
          <a:xfrm>
            <a:off x="0" y="0"/>
            <a:ext cx="12192000" cy="6858000"/>
          </a:xfrm>
          <a:prstGeom prst="rect">
            <a:avLst/>
          </a:prstGeom>
        </p:spPr>
      </p:pic>
      <p:sp>
        <p:nvSpPr>
          <p:cNvPr id="5" name="Chart Placeholder 4">
            <a:extLst>
              <a:ext uri="{FF2B5EF4-FFF2-40B4-BE49-F238E27FC236}">
                <a16:creationId xmlns:a16="http://schemas.microsoft.com/office/drawing/2014/main" id="{EEBC7DF9-DBF6-87D2-F142-3D7C0A77BB65}"/>
              </a:ext>
            </a:extLst>
          </p:cNvPr>
          <p:cNvSpPr>
            <a:spLocks noGrp="1"/>
          </p:cNvSpPr>
          <p:nvPr>
            <p:ph type="chart" sz="quarter" idx="12"/>
          </p:nvPr>
        </p:nvSpPr>
        <p:spPr>
          <a:xfrm>
            <a:off x="838199" y="618186"/>
            <a:ext cx="10515599" cy="5357611"/>
          </a:xfrm>
        </p:spPr>
        <p:txBody>
          <a:bodyPr/>
          <a:lstStyle/>
          <a:p>
            <a:r>
              <a:rPr lang="en-US"/>
              <a:t>Click icon to add chart</a:t>
            </a:r>
          </a:p>
        </p:txBody>
      </p:sp>
    </p:spTree>
    <p:extLst>
      <p:ext uri="{BB962C8B-B14F-4D97-AF65-F5344CB8AC3E}">
        <p14:creationId xmlns:p14="http://schemas.microsoft.com/office/powerpoint/2010/main" val="39395407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6488F40-B9F3-958E-98DB-C284D4F8E7AC}"/>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453F92A-87FB-A326-B33B-6F44FA209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1C59C-C745-ADAB-95A3-39EBF5027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6EF04-73DE-5C55-B4C3-2B5ED89619ED}"/>
              </a:ext>
            </a:extLst>
          </p:cNvPr>
          <p:cNvSpPr>
            <a:spLocks noGrp="1"/>
          </p:cNvSpPr>
          <p:nvPr>
            <p:ph sz="half" idx="2"/>
          </p:nvPr>
        </p:nvSpPr>
        <p:spPr>
          <a:xfrm>
            <a:off x="839788" y="2505075"/>
            <a:ext cx="5157787"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B6B5E-C359-6121-CDD4-7F17B883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5E0BD7-70EF-1748-D322-F3A1E7AEACF5}"/>
              </a:ext>
            </a:extLst>
          </p:cNvPr>
          <p:cNvSpPr>
            <a:spLocks noGrp="1"/>
          </p:cNvSpPr>
          <p:nvPr>
            <p:ph sz="quarter" idx="4"/>
          </p:nvPr>
        </p:nvSpPr>
        <p:spPr>
          <a:xfrm>
            <a:off x="6172200" y="2505075"/>
            <a:ext cx="5183188"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5983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DC1147-7CDE-ADB4-13A0-B27EE57CC865}"/>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5194D7-2F30-71DC-E873-2DF04EBE7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A71E34-2789-2F38-8DC1-25DFF528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D68B7-FCD1-9062-7C31-C0E54D8C5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637274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0A837B-64B5-8023-5C5A-C402BEB257E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B21B93-F884-FE93-446C-E89C6620D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7C59FF-3D16-87ED-C0A1-B461B9059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C74C53-9A30-361E-A513-9870A8129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354043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85E606-15D4-66A4-9337-5DFDED5BE004}"/>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794040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ver slide 3">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3ECFEB9-8950-3296-5E1F-855217AC624F}"/>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099052" y="2668589"/>
            <a:ext cx="7080249"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437480"/>
            <a:ext cx="7696200" cy="1300481"/>
          </a:xfrm>
        </p:spPr>
        <p:txBody>
          <a:bodyPr anchor="b">
            <a:normAutofit/>
          </a:bodyPr>
          <a:lstStyle>
            <a:lvl1pPr algn="l">
              <a:defRPr sz="4400" b="1">
                <a:solidFill>
                  <a:srgbClr val="00663E"/>
                </a:solidFill>
              </a:defRPr>
            </a:lvl1pPr>
          </a:lstStyle>
          <a:p>
            <a:r>
              <a:rPr lang="en-GB" dirty="0"/>
              <a:t>Click to edit cover slide option 3</a:t>
            </a:r>
            <a:endParaRPr lang="en-US" dirty="0"/>
          </a:p>
        </p:txBody>
      </p:sp>
      <p:sp>
        <p:nvSpPr>
          <p:cNvPr id="3" name="Subtitle 2"/>
          <p:cNvSpPr>
            <a:spLocks noGrp="1"/>
          </p:cNvSpPr>
          <p:nvPr>
            <p:ph type="subTitle" idx="1"/>
          </p:nvPr>
        </p:nvSpPr>
        <p:spPr>
          <a:xfrm>
            <a:off x="914400" y="3011627"/>
            <a:ext cx="4383315" cy="1300481"/>
          </a:xfrm>
        </p:spPr>
        <p:txBody>
          <a:bodyPr/>
          <a:lstStyle>
            <a:lvl1pPr marL="0" indent="0" algn="l">
              <a:buNone/>
              <a:defRPr sz="2400">
                <a:solidFill>
                  <a:srgbClr val="3E444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55389550-5E08-19F9-9565-17B018DAB18E}"/>
              </a:ext>
            </a:extLst>
          </p:cNvPr>
          <p:cNvSpPr>
            <a:spLocks noGrp="1"/>
          </p:cNvSpPr>
          <p:nvPr>
            <p:ph type="dt" sz="half" idx="10"/>
          </p:nvPr>
        </p:nvSpPr>
        <p:spPr/>
        <p:txBody>
          <a:bodyPr/>
          <a:lstStyle>
            <a:lvl1pPr>
              <a:defRPr/>
            </a:lvl1pPr>
          </a:lstStyle>
          <a:p>
            <a:pPr>
              <a:defRPr/>
            </a:pPr>
            <a:fld id="{69223719-E049-754C-AC71-DAF81A8EEE82}" type="datetimeFigureOut">
              <a:rPr lang="en-US"/>
              <a:pPr>
                <a:defRPr/>
              </a:pPr>
              <a:t>8/20/2026</a:t>
            </a:fld>
            <a:endParaRPr lang="en-US"/>
          </a:p>
        </p:txBody>
      </p:sp>
      <p:sp>
        <p:nvSpPr>
          <p:cNvPr id="6" name="Footer Placeholder 4">
            <a:extLst>
              <a:ext uri="{FF2B5EF4-FFF2-40B4-BE49-F238E27FC236}">
                <a16:creationId xmlns:a16="http://schemas.microsoft.com/office/drawing/2014/main" id="{42BC0597-303E-0EAE-0B1F-E24C6A7232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9AA548-5397-BBBB-F8BC-A3F0C99107DE}"/>
              </a:ext>
            </a:extLst>
          </p:cNvPr>
          <p:cNvSpPr>
            <a:spLocks noGrp="1"/>
          </p:cNvSpPr>
          <p:nvPr>
            <p:ph type="sldNum" sz="quarter" idx="12"/>
          </p:nvPr>
        </p:nvSpPr>
        <p:spPr/>
        <p:txBody>
          <a:bodyPr/>
          <a:lstStyle>
            <a:lvl1pPr>
              <a:defRPr/>
            </a:lvl1pPr>
          </a:lstStyle>
          <a:p>
            <a:pPr>
              <a:defRPr/>
            </a:pPr>
            <a:fld id="{B9D9A922-E9F4-D641-8737-84C8EB9BDFE6}" type="slidenum">
              <a:rPr lang="en-US"/>
              <a:pPr>
                <a:defRPr/>
              </a:pPr>
              <a:t>‹#›</a:t>
            </a:fld>
            <a:endParaRPr lang="en-US"/>
          </a:p>
        </p:txBody>
      </p:sp>
    </p:spTree>
    <p:extLst>
      <p:ext uri="{BB962C8B-B14F-4D97-AF65-F5344CB8AC3E}">
        <p14:creationId xmlns:p14="http://schemas.microsoft.com/office/powerpoint/2010/main" val="3968926557"/>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ver slide 2">
    <p:bg>
      <p:bgPr>
        <a:solidFill>
          <a:srgbClr val="EAEBEC"/>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E2A0C078-EC0D-7CD4-F77D-57C79B97DC7D}"/>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204384" y="436563"/>
            <a:ext cx="11573935" cy="65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960879"/>
            <a:ext cx="7696200" cy="1300481"/>
          </a:xfrm>
        </p:spPr>
        <p:txBody>
          <a:bodyPr anchor="b">
            <a:normAutofit/>
          </a:bodyPr>
          <a:lstStyle>
            <a:lvl1pPr algn="l">
              <a:defRPr sz="4400" b="1">
                <a:solidFill>
                  <a:srgbClr val="3E444F"/>
                </a:solidFill>
              </a:defRPr>
            </a:lvl1pPr>
          </a:lstStyle>
          <a:p>
            <a:r>
              <a:rPr lang="en-GB" dirty="0"/>
              <a:t>Click to edit cover slide option 2</a:t>
            </a:r>
            <a:endParaRPr lang="en-US" dirty="0"/>
          </a:p>
        </p:txBody>
      </p:sp>
      <p:sp>
        <p:nvSpPr>
          <p:cNvPr id="3" name="Subtitle 2"/>
          <p:cNvSpPr>
            <a:spLocks noGrp="1"/>
          </p:cNvSpPr>
          <p:nvPr>
            <p:ph type="subTitle" idx="1"/>
          </p:nvPr>
        </p:nvSpPr>
        <p:spPr>
          <a:xfrm>
            <a:off x="914400" y="3515362"/>
            <a:ext cx="8649547" cy="650239"/>
          </a:xfrm>
        </p:spPr>
        <p:txBody>
          <a:bodyPr/>
          <a:lstStyle>
            <a:lvl1pPr marL="0" indent="0" algn="l">
              <a:buNone/>
              <a:defRPr sz="2400">
                <a:solidFill>
                  <a:srgbClr val="00663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A44B556F-EFBB-B5F5-9FCA-2326F3B457FA}"/>
              </a:ext>
            </a:extLst>
          </p:cNvPr>
          <p:cNvSpPr>
            <a:spLocks noGrp="1"/>
          </p:cNvSpPr>
          <p:nvPr>
            <p:ph type="dt" sz="half" idx="10"/>
          </p:nvPr>
        </p:nvSpPr>
        <p:spPr/>
        <p:txBody>
          <a:bodyPr/>
          <a:lstStyle>
            <a:lvl1pPr>
              <a:defRPr/>
            </a:lvl1pPr>
          </a:lstStyle>
          <a:p>
            <a:pPr>
              <a:defRPr/>
            </a:pPr>
            <a:fld id="{231F349C-936A-394C-BE89-7120D04F3330}" type="datetimeFigureOut">
              <a:rPr lang="en-US"/>
              <a:pPr>
                <a:defRPr/>
              </a:pPr>
              <a:t>8/20/2026</a:t>
            </a:fld>
            <a:endParaRPr lang="en-US"/>
          </a:p>
        </p:txBody>
      </p:sp>
      <p:sp>
        <p:nvSpPr>
          <p:cNvPr id="6" name="Footer Placeholder 4">
            <a:extLst>
              <a:ext uri="{FF2B5EF4-FFF2-40B4-BE49-F238E27FC236}">
                <a16:creationId xmlns:a16="http://schemas.microsoft.com/office/drawing/2014/main" id="{1AA4AE88-C9F9-6B59-E236-27F3687530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FAC3BE3-FCDF-EE6F-EBC3-6290474317B4}"/>
              </a:ext>
            </a:extLst>
          </p:cNvPr>
          <p:cNvSpPr>
            <a:spLocks noGrp="1"/>
          </p:cNvSpPr>
          <p:nvPr>
            <p:ph type="sldNum" sz="quarter" idx="12"/>
          </p:nvPr>
        </p:nvSpPr>
        <p:spPr/>
        <p:txBody>
          <a:bodyPr/>
          <a:lstStyle>
            <a:lvl1pPr>
              <a:defRPr/>
            </a:lvl1pPr>
          </a:lstStyle>
          <a:p>
            <a:pPr>
              <a:defRPr/>
            </a:pPr>
            <a:fld id="{97C0D922-4BE9-694A-9D2E-678181CA53A7}" type="slidenum">
              <a:rPr lang="en-US"/>
              <a:pPr>
                <a:defRPr/>
              </a:pPr>
              <a:t>‹#›</a:t>
            </a:fld>
            <a:endParaRPr lang="en-US"/>
          </a:p>
        </p:txBody>
      </p:sp>
    </p:spTree>
    <p:extLst>
      <p:ext uri="{BB962C8B-B14F-4D97-AF65-F5344CB8AC3E}">
        <p14:creationId xmlns:p14="http://schemas.microsoft.com/office/powerpoint/2010/main" val="3917316638"/>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Acknowledgement of Country">
    <p:spTree>
      <p:nvGrpSpPr>
        <p:cNvPr id="1" name=""/>
        <p:cNvGrpSpPr/>
        <p:nvPr/>
      </p:nvGrpSpPr>
      <p:grpSpPr>
        <a:xfrm>
          <a:off x="0" y="0"/>
          <a:ext cx="0" cy="0"/>
          <a:chOff x="0" y="0"/>
          <a:chExt cx="0" cy="0"/>
        </a:xfrm>
      </p:grpSpPr>
      <p:pic>
        <p:nvPicPr>
          <p:cNvPr id="12" name="Picture 11" descr="A person and person with white paint on their face  AI-generated content may be incorrect.">
            <a:extLst>
              <a:ext uri="{FF2B5EF4-FFF2-40B4-BE49-F238E27FC236}">
                <a16:creationId xmlns:a16="http://schemas.microsoft.com/office/drawing/2014/main" id="{50A83DB4-CFD8-0496-F4CE-F6E0FF6F4E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8933" y="-970572"/>
            <a:ext cx="12387509" cy="8258339"/>
          </a:xfrm>
          <a:prstGeom prst="rect">
            <a:avLst/>
          </a:prstGeom>
        </p:spPr>
      </p:pic>
      <p:sp>
        <p:nvSpPr>
          <p:cNvPr id="2" name="TextBox 1">
            <a:extLst>
              <a:ext uri="{FF2B5EF4-FFF2-40B4-BE49-F238E27FC236}">
                <a16:creationId xmlns:a16="http://schemas.microsoft.com/office/drawing/2014/main" id="{92A1A020-4ABD-773F-2705-C45356225B97}"/>
              </a:ext>
            </a:extLst>
          </p:cNvPr>
          <p:cNvSpPr txBox="1"/>
          <p:nvPr userDrawn="1"/>
        </p:nvSpPr>
        <p:spPr>
          <a:xfrm>
            <a:off x="9608458" y="0"/>
            <a:ext cx="2583543" cy="215444"/>
          </a:xfrm>
          <a:prstGeom prst="rect">
            <a:avLst/>
          </a:prstGeom>
          <a:noFill/>
        </p:spPr>
        <p:txBody>
          <a:bodyPr wrap="square">
            <a:spAutoFit/>
          </a:bodyPr>
          <a:lstStyle/>
          <a:p>
            <a:pPr algn="r"/>
            <a:r>
              <a:rPr lang="en-US" sz="80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CRICOS: 00233E | TEQSA: PRV12076</a:t>
            </a:r>
            <a:r>
              <a:rPr lang="en-AU" sz="800">
                <a:solidFill>
                  <a:schemeClr val="bg1"/>
                </a:solidFill>
                <a:effectLst/>
                <a:latin typeface="Arial" panose="020B0604020202020204" pitchFamily="34" charset="0"/>
                <a:cs typeface="Arial" panose="020B0604020202020204" pitchFamily="34" charset="0"/>
              </a:rPr>
              <a:t> </a:t>
            </a:r>
            <a:endParaRPr lang="en-US" sz="80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320F280-4DA3-E748-F639-AEF0F03E5DFA}"/>
              </a:ext>
            </a:extLst>
          </p:cNvPr>
          <p:cNvSpPr/>
          <p:nvPr userDrawn="1"/>
        </p:nvSpPr>
        <p:spPr>
          <a:xfrm>
            <a:off x="5855234" y="3926319"/>
            <a:ext cx="6373342" cy="2857708"/>
          </a:xfrm>
          <a:prstGeom prst="rect">
            <a:avLst/>
          </a:prstGeom>
          <a:solidFill>
            <a:srgbClr val="33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Subtitle 34">
            <a:extLst>
              <a:ext uri="{FF2B5EF4-FFF2-40B4-BE49-F238E27FC236}">
                <a16:creationId xmlns:a16="http://schemas.microsoft.com/office/drawing/2014/main" id="{203B24DD-5FD9-2739-C7E8-A61FAA4BF5AB}"/>
              </a:ext>
            </a:extLst>
          </p:cNvPr>
          <p:cNvSpPr txBox="1">
            <a:spLocks/>
          </p:cNvSpPr>
          <p:nvPr userDrawn="1"/>
        </p:nvSpPr>
        <p:spPr>
          <a:xfrm>
            <a:off x="5855234" y="4656705"/>
            <a:ext cx="6373342" cy="2208116"/>
          </a:xfrm>
          <a:prstGeom prst="rect">
            <a:avLst/>
          </a:prstGeom>
          <a:solidFill>
            <a:schemeClr val="bg1"/>
          </a:solidFill>
          <a:effectLst>
            <a:outerShdw blurRad="190500" dist="38100" dir="13500000" algn="br" rotWithShape="0">
              <a:prstClr val="black">
                <a:alpha val="15000"/>
              </a:prstClr>
            </a:outerShdw>
          </a:effectLst>
        </p:spPr>
        <p:txBody>
          <a:bodyPr vert="horz" lIns="324000" tIns="240000" rIns="240000" bIns="240000" rtlCol="0" anchor="t">
            <a:noAutofit/>
          </a:bodyPr>
          <a:lstStyle>
            <a:lvl1pPr marL="228600" indent="-228600" algn="l" defTabSz="914400" rtl="0" eaLnBrk="1" latinLnBrk="0" hangingPunct="1">
              <a:lnSpc>
                <a:spcPct val="110000"/>
              </a:lnSpc>
              <a:spcBef>
                <a:spcPts val="10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1pPr>
            <a:lvl2pPr marL="6858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2pPr>
            <a:lvl3pPr marL="11430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3pPr>
            <a:lvl4pPr marL="16002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4pPr>
            <a:lvl5pPr marL="20574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500"/>
              </a:spcAft>
              <a:buFont typeface="Arial" panose="020B0604020202020204" pitchFamily="34" charset="0"/>
              <a:buNone/>
            </a:pPr>
            <a:r>
              <a:rPr lang="en-US" sz="2133" dirty="0">
                <a:solidFill>
                  <a:schemeClr val="tx1"/>
                </a:solidFill>
                <a:latin typeface="Arial" panose="020B0604020202020204" pitchFamily="34" charset="0"/>
                <a:cs typeface="Arial" panose="020B0604020202020204" pitchFamily="34" charset="0"/>
              </a:rPr>
              <a:t>Griffith University acknowledges the people</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who are the traditional custodians of the land.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We pay respect to the Elders, past and present,</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and extend that respect to all Aboriginal 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Torres Strait Islander peoples.</a:t>
            </a:r>
          </a:p>
        </p:txBody>
      </p:sp>
      <p:sp>
        <p:nvSpPr>
          <p:cNvPr id="7" name="Title 11">
            <a:extLst>
              <a:ext uri="{FF2B5EF4-FFF2-40B4-BE49-F238E27FC236}">
                <a16:creationId xmlns:a16="http://schemas.microsoft.com/office/drawing/2014/main" id="{BEF4CFE4-32D7-4009-B9AD-3EB00984DDE8}"/>
              </a:ext>
            </a:extLst>
          </p:cNvPr>
          <p:cNvSpPr>
            <a:spLocks noGrp="1"/>
          </p:cNvSpPr>
          <p:nvPr>
            <p:ph type="title" hasCustomPrompt="1"/>
          </p:nvPr>
        </p:nvSpPr>
        <p:spPr>
          <a:xfrm>
            <a:off x="6016752" y="4055082"/>
            <a:ext cx="6035340" cy="551565"/>
          </a:xfrm>
        </p:spPr>
        <p:txBody>
          <a:bodyPr lIns="180000" tIns="125999" rIns="180000" bIns="180000">
            <a:normAutofit/>
          </a:bodyPr>
          <a:lstStyle>
            <a:lvl1pPr>
              <a:defRPr sz="2400">
                <a:solidFill>
                  <a:schemeClr val="bg1"/>
                </a:solidFill>
                <a:latin typeface="Arial" panose="020B0604020202020204" pitchFamily="34" charset="0"/>
                <a:cs typeface="Arial" panose="020B0604020202020204" pitchFamily="34" charset="0"/>
              </a:defRPr>
            </a:lvl1pPr>
          </a:lstStyle>
          <a:p>
            <a:r>
              <a:rPr lang="en-GB" dirty="0"/>
              <a:t>Acknowledgement of Country</a:t>
            </a:r>
            <a:endParaRPr lang="en-US" dirty="0"/>
          </a:p>
        </p:txBody>
      </p:sp>
      <p:sp>
        <p:nvSpPr>
          <p:cNvPr id="3" name="Oval 2">
            <a:extLst>
              <a:ext uri="{FF2B5EF4-FFF2-40B4-BE49-F238E27FC236}">
                <a16:creationId xmlns:a16="http://schemas.microsoft.com/office/drawing/2014/main" id="{6E386771-FFB7-E9F2-0E3C-CFEFD013FFC3}"/>
              </a:ext>
            </a:extLst>
          </p:cNvPr>
          <p:cNvSpPr/>
          <p:nvPr userDrawn="1"/>
        </p:nvSpPr>
        <p:spPr>
          <a:xfrm>
            <a:off x="10280275" y="3768903"/>
            <a:ext cx="330200" cy="330200"/>
          </a:xfrm>
          <a:prstGeom prst="ellipse">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A2F5BFA-55F0-E095-C69A-DB1421172711}"/>
              </a:ext>
            </a:extLst>
          </p:cNvPr>
          <p:cNvSpPr/>
          <p:nvPr userDrawn="1"/>
        </p:nvSpPr>
        <p:spPr>
          <a:xfrm>
            <a:off x="10712074" y="3768903"/>
            <a:ext cx="330200" cy="330200"/>
          </a:xfrm>
          <a:prstGeom prst="ellipse">
            <a:avLst/>
          </a:prstGeom>
          <a:solidFill>
            <a:srgbClr val="66B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66BFCC"/>
              </a:solidFill>
            </a:endParaRPr>
          </a:p>
        </p:txBody>
      </p:sp>
      <p:sp>
        <p:nvSpPr>
          <p:cNvPr id="9" name="Oval 8">
            <a:extLst>
              <a:ext uri="{FF2B5EF4-FFF2-40B4-BE49-F238E27FC236}">
                <a16:creationId xmlns:a16="http://schemas.microsoft.com/office/drawing/2014/main" id="{A7F21A8C-79E6-2329-7F88-D6CBEE9B7C44}"/>
              </a:ext>
            </a:extLst>
          </p:cNvPr>
          <p:cNvSpPr/>
          <p:nvPr userDrawn="1"/>
        </p:nvSpPr>
        <p:spPr>
          <a:xfrm>
            <a:off x="11139642" y="3768903"/>
            <a:ext cx="330200" cy="330200"/>
          </a:xfrm>
          <a:prstGeom prst="ellipse">
            <a:avLst/>
          </a:prstGeom>
          <a:solidFill>
            <a:srgbClr val="68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CCDC59-62B1-7579-5A31-CBCAC8A076B5}"/>
              </a:ext>
            </a:extLst>
          </p:cNvPr>
          <p:cNvSpPr/>
          <p:nvPr userDrawn="1"/>
        </p:nvSpPr>
        <p:spPr>
          <a:xfrm>
            <a:off x="11567210" y="3768903"/>
            <a:ext cx="330200" cy="330200"/>
          </a:xfrm>
          <a:prstGeom prst="ellipse">
            <a:avLst/>
          </a:prstGeom>
          <a:solidFill>
            <a:srgbClr val="B04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722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C3949"/>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0427DC-9DB0-1605-147A-CEC196303CDE}"/>
              </a:ext>
            </a:extLst>
          </p:cNvPr>
          <p:cNvPicPr>
            <a:picLocks noChangeAspect="1"/>
          </p:cNvPicPr>
          <p:nvPr userDrawn="1"/>
        </p:nvPicPr>
        <p:blipFill>
          <a:blip r:embed="rId2"/>
          <a:src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AC851450-06D4-6BF1-BE87-3E8E619505E4}"/>
              </a:ext>
            </a:extLst>
          </p:cNvPr>
          <p:cNvSpPr>
            <a:spLocks noGrp="1"/>
          </p:cNvSpPr>
          <p:nvPr>
            <p:ph type="pic" sz="quarter" idx="10"/>
          </p:nvPr>
        </p:nvSpPr>
        <p:spPr>
          <a:xfrm>
            <a:off x="838200" y="682580"/>
            <a:ext cx="10515600" cy="5318975"/>
          </a:xfrm>
        </p:spPr>
        <p:txBody>
          <a:bodyPr/>
          <a:lstStyle/>
          <a:p>
            <a:r>
              <a:rPr lang="en-US"/>
              <a:t>Click icon to add picture</a:t>
            </a:r>
          </a:p>
        </p:txBody>
      </p:sp>
    </p:spTree>
    <p:extLst>
      <p:ext uri="{BB962C8B-B14F-4D97-AF65-F5344CB8AC3E}">
        <p14:creationId xmlns:p14="http://schemas.microsoft.com/office/powerpoint/2010/main" val="38592304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9786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ullet Pointed text and Large Picture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6513576" y="0"/>
            <a:ext cx="5678424"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417576"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bg1"/>
                </a:solidFill>
              </a:defRPr>
            </a:lvl1pPr>
          </a:lstStyle>
          <a:p>
            <a:fld id="{80B71FE5-7FF0-A149-B5A0-7FC2CAE2D4AE}" type="slidenum">
              <a:rPr lang="en-US" smtClean="0"/>
              <a:pPr/>
              <a:t>‹#›</a:t>
            </a:fld>
            <a:endParaRPr lang="en-US" dirty="0"/>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417576" y="438912"/>
            <a:ext cx="5678424" cy="1021430"/>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417576" y="2031631"/>
            <a:ext cx="5678424" cy="3743673"/>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1734188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Bullet Pointed text and Picture (Left)(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12192" y="-45720"/>
            <a:ext cx="3185160" cy="69311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3749040"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tx1">
                    <a:lumMod val="65000"/>
                    <a:lumOff val="35000"/>
                  </a:schemeClr>
                </a:solidFill>
              </a:defRPr>
            </a:lvl1pPr>
          </a:lstStyle>
          <a:p>
            <a:fld id="{80B71FE5-7FF0-A149-B5A0-7FC2CAE2D4AE}" type="slidenum">
              <a:rPr lang="en-US" smtClean="0"/>
              <a:pPr/>
              <a:t>‹#›</a:t>
            </a:fld>
            <a:endParaRPr lang="en-US" dirty="0">
              <a:solidFill>
                <a:schemeClr val="tx1">
                  <a:lumMod val="65000"/>
                  <a:lumOff val="35000"/>
                </a:schemeClr>
              </a:solidFill>
            </a:endParaRPr>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3749040" y="317331"/>
            <a:ext cx="8004048" cy="852488"/>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1" name="Rectangle 10">
            <a:extLst>
              <a:ext uri="{FF2B5EF4-FFF2-40B4-BE49-F238E27FC236}">
                <a16:creationId xmlns:a16="http://schemas.microsoft.com/office/drawing/2014/main" id="{95E082A0-306B-4E61-49D5-39326D131665}"/>
              </a:ext>
            </a:extLst>
          </p:cNvPr>
          <p:cNvSpPr/>
          <p:nvPr userDrawn="1"/>
        </p:nvSpPr>
        <p:spPr>
          <a:xfrm>
            <a:off x="3889248" y="1088136"/>
            <a:ext cx="1737360" cy="81683"/>
          </a:xfrm>
          <a:prstGeom prst="rect">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3749040" y="1423967"/>
            <a:ext cx="8004048" cy="4351338"/>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131937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A2AFE3-2157-25E3-C0A8-73B5643AE324}"/>
              </a:ext>
            </a:extLst>
          </p:cNvPr>
          <p:cNvSpPr/>
          <p:nvPr userDrawn="1"/>
        </p:nvSpPr>
        <p:spPr>
          <a:xfrm>
            <a:off x="0" y="0"/>
            <a:ext cx="12192000" cy="6858000"/>
          </a:xfrm>
          <a:prstGeom prst="rect">
            <a:avLst/>
          </a:prstGeom>
          <a:solidFill>
            <a:srgbClr val="3331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9685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899D3B-C1CA-F28B-4293-1CCEB7387CA6}"/>
              </a:ext>
            </a:extLst>
          </p:cNvPr>
          <p:cNvPicPr>
            <a:picLocks noChangeAspect="1"/>
          </p:cNvPicPr>
          <p:nvPr userDrawn="1"/>
        </p:nvPicPr>
        <p:blipFill>
          <a:blip r:embed="rId2"/>
          <a:srcRect/>
          <a:stretch/>
        </p:blipFill>
        <p:spPr>
          <a:xfrm>
            <a:off x="0" y="0"/>
            <a:ext cx="12192000" cy="6858000"/>
          </a:xfrm>
          <a:prstGeom prst="rect">
            <a:avLst/>
          </a:prstGeom>
        </p:spPr>
      </p:pic>
      <p:sp>
        <p:nvSpPr>
          <p:cNvPr id="5" name="Chart Placeholder 4">
            <a:extLst>
              <a:ext uri="{FF2B5EF4-FFF2-40B4-BE49-F238E27FC236}">
                <a16:creationId xmlns:a16="http://schemas.microsoft.com/office/drawing/2014/main" id="{EEBC7DF9-DBF6-87D2-F142-3D7C0A77BB65}"/>
              </a:ext>
            </a:extLst>
          </p:cNvPr>
          <p:cNvSpPr>
            <a:spLocks noGrp="1"/>
          </p:cNvSpPr>
          <p:nvPr>
            <p:ph type="chart" sz="quarter" idx="12"/>
          </p:nvPr>
        </p:nvSpPr>
        <p:spPr>
          <a:xfrm>
            <a:off x="838199" y="618186"/>
            <a:ext cx="10515599" cy="5357611"/>
          </a:xfrm>
        </p:spPr>
        <p:txBody>
          <a:bodyPr/>
          <a:lstStyle/>
          <a:p>
            <a:r>
              <a:rPr lang="en-US"/>
              <a:t>Click icon to add chart</a:t>
            </a:r>
          </a:p>
        </p:txBody>
      </p:sp>
    </p:spTree>
    <p:extLst>
      <p:ext uri="{BB962C8B-B14F-4D97-AF65-F5344CB8AC3E}">
        <p14:creationId xmlns:p14="http://schemas.microsoft.com/office/powerpoint/2010/main" val="285981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6488F40-B9F3-958E-98DB-C284D4F8E7AC}"/>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453F92A-87FB-A326-B33B-6F44FA209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1C59C-C745-ADAB-95A3-39EBF5027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6EF04-73DE-5C55-B4C3-2B5ED89619ED}"/>
              </a:ext>
            </a:extLst>
          </p:cNvPr>
          <p:cNvSpPr>
            <a:spLocks noGrp="1"/>
          </p:cNvSpPr>
          <p:nvPr>
            <p:ph sz="half" idx="2"/>
          </p:nvPr>
        </p:nvSpPr>
        <p:spPr>
          <a:xfrm>
            <a:off x="839788" y="2505075"/>
            <a:ext cx="5157787"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B6B5E-C359-6121-CDD4-7F17B883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5E0BD7-70EF-1748-D322-F3A1E7AEACF5}"/>
              </a:ext>
            </a:extLst>
          </p:cNvPr>
          <p:cNvSpPr>
            <a:spLocks noGrp="1"/>
          </p:cNvSpPr>
          <p:nvPr>
            <p:ph sz="quarter" idx="4"/>
          </p:nvPr>
        </p:nvSpPr>
        <p:spPr>
          <a:xfrm>
            <a:off x="6172200" y="2505075"/>
            <a:ext cx="5183188"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28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DC1147-7CDE-ADB4-13A0-B27EE57CC865}"/>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5194D7-2F30-71DC-E873-2DF04EBE7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A71E34-2789-2F38-8DC1-25DFF528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D68B7-FCD1-9062-7C31-C0E54D8C5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4906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0A837B-64B5-8023-5C5A-C402BEB257E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B21B93-F884-FE93-446C-E89C6620D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7C59FF-3D16-87ED-C0A1-B461B9059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C74C53-9A30-361E-A513-9870A8129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6520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theme" Target="../theme/theme3.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FD5D-FE9E-695A-DF46-3483BC0C6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DE859-056F-F8C2-F5D4-0AE23DBCE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9A0C8E-2FC8-A86D-8B83-0139EBA5C7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AU"/>
              <a:t>Date</a:t>
            </a:r>
            <a:endParaRPr lang="en-US"/>
          </a:p>
        </p:txBody>
      </p:sp>
      <p:sp>
        <p:nvSpPr>
          <p:cNvPr id="5" name="Footer Placeholder 4">
            <a:extLst>
              <a:ext uri="{FF2B5EF4-FFF2-40B4-BE49-F238E27FC236}">
                <a16:creationId xmlns:a16="http://schemas.microsoft.com/office/drawing/2014/main" id="{A4118E8A-F718-02B9-87A7-620115EBE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National Disability Research Partnership</a:t>
            </a:r>
          </a:p>
        </p:txBody>
      </p:sp>
      <p:sp>
        <p:nvSpPr>
          <p:cNvPr id="6" name="Slide Number Placeholder 5">
            <a:extLst>
              <a:ext uri="{FF2B5EF4-FFF2-40B4-BE49-F238E27FC236}">
                <a16:creationId xmlns:a16="http://schemas.microsoft.com/office/drawing/2014/main" id="{E37E21DA-8A8A-5FFD-6337-311F7D5C3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CE39E-190A-C841-A96A-E9F31F7BACF5}" type="slidenum">
              <a:rPr lang="en-US" smtClean="0"/>
              <a:pPr/>
              <a:t>‹#›</a:t>
            </a:fld>
            <a:endParaRPr lang="en-US"/>
          </a:p>
        </p:txBody>
      </p:sp>
    </p:spTree>
    <p:extLst>
      <p:ext uri="{BB962C8B-B14F-4D97-AF65-F5344CB8AC3E}">
        <p14:creationId xmlns:p14="http://schemas.microsoft.com/office/powerpoint/2010/main" val="6611166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2" r:id="rId4"/>
    <p:sldLayoutId id="2147483662" r:id="rId5"/>
    <p:sldLayoutId id="2147483660" r:id="rId6"/>
    <p:sldLayoutId id="2147483653" r:id="rId7"/>
    <p:sldLayoutId id="2147483656" r:id="rId8"/>
    <p:sldLayoutId id="2147483657" r:id="rId9"/>
    <p:sldLayoutId id="2147483654" r:id="rId10"/>
    <p:sldLayoutId id="2147483671" r:id="rId11"/>
    <p:sldLayoutId id="2147483672" r:id="rId12"/>
    <p:sldLayoutId id="2147483683" r:id="rId13"/>
    <p:sldLayoutId id="2147483685" r:id="rId14"/>
    <p:sldLayoutId id="2147483686" r:id="rId15"/>
    <p:sldLayoutId id="2147483687" r:id="rId16"/>
    <p:sldLayoutId id="2147483688" r:id="rId17"/>
    <p:sldLayoutId id="214748368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extLst>
      <p:ext uri="{BB962C8B-B14F-4D97-AF65-F5344CB8AC3E}">
        <p14:creationId xmlns:p14="http://schemas.microsoft.com/office/powerpoint/2010/main" val="357596334"/>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FD5D-FE9E-695A-DF46-3483BC0C6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DE859-056F-F8C2-F5D4-0AE23DBCE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9A0C8E-2FC8-A86D-8B83-0139EBA5C7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AU"/>
              <a:t>Date</a:t>
            </a:r>
            <a:endParaRPr lang="en-US"/>
          </a:p>
        </p:txBody>
      </p:sp>
      <p:sp>
        <p:nvSpPr>
          <p:cNvPr id="5" name="Footer Placeholder 4">
            <a:extLst>
              <a:ext uri="{FF2B5EF4-FFF2-40B4-BE49-F238E27FC236}">
                <a16:creationId xmlns:a16="http://schemas.microsoft.com/office/drawing/2014/main" id="{A4118E8A-F718-02B9-87A7-620115EBE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National Disability Research Partnership</a:t>
            </a:r>
          </a:p>
        </p:txBody>
      </p:sp>
      <p:sp>
        <p:nvSpPr>
          <p:cNvPr id="6" name="Slide Number Placeholder 5">
            <a:extLst>
              <a:ext uri="{FF2B5EF4-FFF2-40B4-BE49-F238E27FC236}">
                <a16:creationId xmlns:a16="http://schemas.microsoft.com/office/drawing/2014/main" id="{E37E21DA-8A8A-5FFD-6337-311F7D5C3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CE39E-190A-C841-A96A-E9F31F7BACF5}" type="slidenum">
              <a:rPr lang="en-US" smtClean="0"/>
              <a:pPr/>
              <a:t>‹#›</a:t>
            </a:fld>
            <a:endParaRPr lang="en-US"/>
          </a:p>
        </p:txBody>
      </p:sp>
    </p:spTree>
    <p:extLst>
      <p:ext uri="{BB962C8B-B14F-4D97-AF65-F5344CB8AC3E}">
        <p14:creationId xmlns:p14="http://schemas.microsoft.com/office/powerpoint/2010/main" val="406680351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hyperlink" Target="https://zoom.us/j/92260094567?pwd=nljToh3t662EgsnlWpaGZU1CUF5yQw.1"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zoom.us/j/92260094567?pwd=nljToh3t662EgsnlWpaGZU1CUF5yQw.1" TargetMode="External"/><Relationship Id="rId2" Type="http://schemas.openxmlformats.org/officeDocument/2006/relationships/hyperlink" Target="https://zoom.us/j/96914140957?pwd=EjEfbpWuRGqZjid34EBtMRbIZPHouj.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brightt@unimelb.edu.au"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Meredith.prain@ableaustralia.org.au"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zoom.us/j/92260094567?pwd=nljToh3t662EgsnlWpaGZU1CUF5yQw.1" TargetMode="External"/><Relationship Id="rId2" Type="http://schemas.openxmlformats.org/officeDocument/2006/relationships/hyperlink" Target="https://zoom.us/j/96914140957?pwd=EjEfbpWuRGqZjid34EBtMRbIZPHouj.1"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20.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ndrp.org.au/resources/co-design"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hyperlink" Target="https://cyda.org.au/advocacy/safety-beyond-barriers/" TargetMode="Externa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0.emf"/><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hyperlink" Target="mailto:madeleinegay@cyda.org.au" TargetMode="External"/><Relationship Id="rId5" Type="http://schemas.openxmlformats.org/officeDocument/2006/relationships/hyperlink" Target="mailto:tessaltman@cyda.org.au" TargetMode="External"/><Relationship Id="rId4" Type="http://schemas.openxmlformats.org/officeDocument/2006/relationships/hyperlink" Target="mailto:lizhudson@cyda.org.au"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6.xml"/><Relationship Id="rId1" Type="http://schemas.openxmlformats.org/officeDocument/2006/relationships/slideLayout" Target="../slideLayouts/slideLayout5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8.xml"/><Relationship Id="rId1" Type="http://schemas.openxmlformats.org/officeDocument/2006/relationships/slideLayout" Target="../slideLayouts/slideLayout40.xml"/><Relationship Id="rId4" Type="http://schemas.openxmlformats.org/officeDocument/2006/relationships/image" Target="../media/image35.jpe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2.xml"/><Relationship Id="rId1" Type="http://schemas.openxmlformats.org/officeDocument/2006/relationships/slideLayout" Target="../slideLayouts/slideLayout41.xml"/><Relationship Id="rId6" Type="http://schemas.openxmlformats.org/officeDocument/2006/relationships/image" Target="../media/image20.emf"/><Relationship Id="rId5" Type="http://schemas.openxmlformats.org/officeDocument/2006/relationships/hyperlink" Target="mailto:r.faragher@uq.edu.au" TargetMode="External"/><Relationship Id="rId4" Type="http://schemas.openxmlformats.org/officeDocument/2006/relationships/hyperlink" Target="mailto:dsrp@uq.edu.au"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39.xml"/></Relationships>
</file>

<file path=ppt/slides/_rels/slide7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image" Target="../media/image20.e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6.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Sharon.kerr@unimelb.edu.au"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4.png"/><Relationship Id="rId4" Type="http://schemas.openxmlformats.org/officeDocument/2006/relationships/image" Target="../media/image23.pn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46.emf"/><Relationship Id="rId3" Type="http://schemas.openxmlformats.org/officeDocument/2006/relationships/image" Target="../media/image21.jpeg"/><Relationship Id="rId7" Type="http://schemas.openxmlformats.org/officeDocument/2006/relationships/image" Target="../media/image44.png"/><Relationship Id="rId12" Type="http://schemas.openxmlformats.org/officeDocument/2006/relationships/image" Target="../media/image45.emf"/><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hyperlink" Target="https://www.linkedin.com/company/ndrp" TargetMode="External"/><Relationship Id="rId11" Type="http://schemas.openxmlformats.org/officeDocument/2006/relationships/image" Target="../media/image20.emf"/><Relationship Id="rId5" Type="http://schemas.openxmlformats.org/officeDocument/2006/relationships/image" Target="../media/image43.png"/><Relationship Id="rId10" Type="http://schemas.openxmlformats.org/officeDocument/2006/relationships/hyperlink" Target="https://protect.checkpoint.com/v2/___http:/www.ndrp.org.au/___.Y3A0YTpuZHJwOmM6bzowNWY4YjFjZWRkMjQ5YjRmZDY2NWNhMGFjNzEzYzIyNTo2OjljOTQ6YzY0Zjg2MjkzNDY5NmUwNThmMTIyMjZlZWE4ZGEyZTRjMTk4MTgwY2EzOTViY2YxYWE1YWYxZTQwZmRmMDc3ZTpwOlQ6Tg" TargetMode="External"/><Relationship Id="rId4" Type="http://schemas.openxmlformats.org/officeDocument/2006/relationships/hyperlink" Target="https://www.facebook.com/people/National-Disability-Research-Partnership-NDRP/100083814751409/" TargetMode="External"/><Relationship Id="rId9" Type="http://schemas.openxmlformats.org/officeDocument/2006/relationships/hyperlink" Target="mailto:info@ndrp.org.a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 1&#10;Title: Evidence to action: Exploring knowledge mobilisation 1 May 2025&#10;The lower right-hand side of the slide includes the NDRP logo and the lower half of the slide includes a multi coloured NDRP brand with sweeping lines. &#10;">
            <a:extLst>
              <a:ext uri="{FF2B5EF4-FFF2-40B4-BE49-F238E27FC236}">
                <a16:creationId xmlns:a16="http://schemas.microsoft.com/office/drawing/2014/main" id="{D335F4D6-070B-0B4A-886C-8AB16787022C}"/>
              </a:ext>
            </a:extLst>
          </p:cNvPr>
          <p:cNvPicPr>
            <a:picLocks noChangeAspect="1"/>
          </p:cNvPicPr>
          <p:nvPr/>
        </p:nvPicPr>
        <p:blipFill>
          <a:blip r:embed="rId3"/>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DC86C39C-4EB8-A548-A0C1-36CCE00D5521}"/>
              </a:ext>
            </a:extLst>
          </p:cNvPr>
          <p:cNvSpPr txBox="1">
            <a:spLocks noGrp="1"/>
          </p:cNvSpPr>
          <p:nvPr>
            <p:ph type="title" idx="4294967295"/>
          </p:nvPr>
        </p:nvSpPr>
        <p:spPr>
          <a:xfrm>
            <a:off x="449882" y="522370"/>
            <a:ext cx="11365879" cy="29676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600"/>
              </a:spcAft>
              <a:buClrTx/>
              <a:buSzTx/>
              <a:buFontTx/>
              <a:buNone/>
              <a:tabLst/>
              <a:defRPr/>
            </a:pPr>
            <a:r>
              <a:rPr kumimoji="0" lang="en-AU" sz="66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Evidence to action: </a:t>
            </a:r>
            <a:br>
              <a:rPr kumimoji="0" lang="en-AU" sz="66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4800" b="1" i="1"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Impact of investing in research co-design</a:t>
            </a:r>
            <a:br>
              <a:rPr kumimoji="0" lang="en-AU" sz="66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endParaRPr kumimoji="0" lang="en-AU" sz="1800" b="0" i="1"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a:p>
            <a:pPr marL="0" marR="0" lvl="0" indent="0" algn="l" defTabSz="914400" rtl="0" eaLnBrk="1" fontAlgn="auto" latinLnBrk="0" hangingPunct="1">
              <a:lnSpc>
                <a:spcPts val="3880"/>
              </a:lnSpc>
              <a:spcBef>
                <a:spcPts val="0"/>
              </a:spcBef>
              <a:spcAft>
                <a:spcPts val="0"/>
              </a:spcAft>
              <a:buClrTx/>
              <a:buSzTx/>
              <a:buFontTx/>
              <a:buNone/>
              <a:tabLst/>
              <a:defRPr/>
            </a:pPr>
            <a:r>
              <a:rPr kumimoji="0" lang="en-AU" sz="4000" b="0" i="0" u="none" strike="noStrike" kern="100" cap="none" spc="0" normalizeH="0" baseline="0" noProof="0" dirty="0">
                <a:ln>
                  <a:noFill/>
                </a:ln>
                <a:solidFill>
                  <a:srgbClr val="C04693"/>
                </a:solidFill>
                <a:effectLst/>
                <a:uLnTx/>
                <a:uFillTx/>
                <a:latin typeface="Atkinson Hyperlegible" pitchFamily="2" charset="0"/>
                <a:ea typeface="+mn-ea"/>
                <a:cs typeface="Calibri Light" panose="020F0302020204030204" pitchFamily="34" charset="0"/>
              </a:rPr>
              <a:t>24 August 2026</a:t>
            </a:r>
          </a:p>
        </p:txBody>
      </p:sp>
    </p:spTree>
    <p:extLst>
      <p:ext uri="{BB962C8B-B14F-4D97-AF65-F5344CB8AC3E}">
        <p14:creationId xmlns:p14="http://schemas.microsoft.com/office/powerpoint/2010/main" val="4268079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Get in touch</a:t>
            </a:r>
          </a:p>
        </p:txBody>
      </p:sp>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 Ellen@skladzienconsulting.com.au</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2215126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D284B-28A0-E6C6-04B4-3AEF8DE255F2}"/>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632E6FDA-B235-9F1A-3AA8-BA6610798997}"/>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3ED1674B-C63C-DC69-EB72-5851B1709C92}"/>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From co-design to action</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225461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C26DD-EB66-94DC-61AD-79EF413C1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6DD6A-8844-3269-38C6-DC1C971A095D}"/>
              </a:ext>
            </a:extLst>
          </p:cNvPr>
          <p:cNvSpPr>
            <a:spLocks noGrp="1"/>
          </p:cNvSpPr>
          <p:nvPr>
            <p:ph type="title"/>
          </p:nvPr>
        </p:nvSpPr>
        <p:spPr>
          <a:xfrm>
            <a:off x="838200" y="480589"/>
            <a:ext cx="10515600" cy="1325563"/>
          </a:xfrm>
        </p:spPr>
        <p:txBody>
          <a:bodyPr>
            <a:normAutofit/>
          </a:bodyPr>
          <a:lstStyle/>
          <a:p>
            <a:r>
              <a:rPr lang="en-AU" sz="4000" dirty="0"/>
              <a:t>Using research to influence systems change</a:t>
            </a:r>
          </a:p>
        </p:txBody>
      </p:sp>
      <p:graphicFrame>
        <p:nvGraphicFramePr>
          <p:cNvPr id="3" name="Diagram 2" descr="A circular diagram showing five stages used to think about how research can support systems change.&#10;&#10;At the top is a circle labelled “Existing evidence.”&#10;To the right is a circle labelled “Recommendations made.”&#10;Below that is a circle labelled “Implementation gap.”&#10;To the lower left is a circle labelled “Accountability gap.”&#10;On the left is a circle labelled “Opportunity for research.”&#10;&#10;The diagram illustrates a pathway">
            <a:extLst>
              <a:ext uri="{FF2B5EF4-FFF2-40B4-BE49-F238E27FC236}">
                <a16:creationId xmlns:a16="http://schemas.microsoft.com/office/drawing/2014/main" id="{384617E3-2E43-9397-7955-ABABC8606CC8}"/>
              </a:ext>
            </a:extLst>
          </p:cNvPr>
          <p:cNvGraphicFramePr/>
          <p:nvPr/>
        </p:nvGraphicFramePr>
        <p:xfrm>
          <a:off x="838200" y="1557496"/>
          <a:ext cx="11585750" cy="4922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sosceles Triangle 3">
            <a:extLst>
              <a:ext uri="{FF2B5EF4-FFF2-40B4-BE49-F238E27FC236}">
                <a16:creationId xmlns:a16="http://schemas.microsoft.com/office/drawing/2014/main" id="{4DA7E71B-C93B-6B2F-AA33-9FE3E5DECDAC}"/>
              </a:ext>
            </a:extLst>
          </p:cNvPr>
          <p:cNvSpPr/>
          <p:nvPr/>
        </p:nvSpPr>
        <p:spPr>
          <a:xfrm rot="18892241">
            <a:off x="2881548" y="5005911"/>
            <a:ext cx="727200" cy="540000"/>
          </a:xfrm>
          <a:prstGeom prst="triangle">
            <a:avLst/>
          </a:prstGeom>
          <a:solidFill>
            <a:srgbClr val="CCCCCC"/>
          </a:solidFill>
          <a:ln w="12700" cap="flat" cmpd="sng" algn="ctr">
            <a:solidFill>
              <a:prstClr val="white">
                <a:hueOff val="0"/>
                <a:satOff val="0"/>
                <a:lumOff val="0"/>
                <a:alphaOff val="0"/>
              </a:prstClr>
            </a:solidFill>
            <a:prstDash val="solid"/>
            <a:miter lim="800000"/>
          </a:ln>
          <a:effectLst/>
        </p:spPr>
        <p:txBody>
          <a:bodyPr rtlCol="0" anchor="ctr"/>
          <a:lstStyle/>
          <a:p>
            <a:pPr algn="ctr"/>
            <a:endParaRPr lang="en-AU"/>
          </a:p>
        </p:txBody>
      </p:sp>
    </p:spTree>
    <p:extLst>
      <p:ext uri="{BB962C8B-B14F-4D97-AF65-F5344CB8AC3E}">
        <p14:creationId xmlns:p14="http://schemas.microsoft.com/office/powerpoint/2010/main" val="130558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6A82B-BE45-BB95-24C1-5BB8F99245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932CE-4368-BF56-B0E7-52AEA68E4EB5}"/>
              </a:ext>
            </a:extLst>
          </p:cNvPr>
          <p:cNvSpPr>
            <a:spLocks noGrp="1"/>
          </p:cNvSpPr>
          <p:nvPr>
            <p:ph type="title"/>
          </p:nvPr>
        </p:nvSpPr>
        <p:spPr>
          <a:xfrm>
            <a:off x="707571" y="725429"/>
            <a:ext cx="10515600" cy="1325563"/>
          </a:xfrm>
        </p:spPr>
        <p:txBody>
          <a:bodyPr vert="horz" lIns="91440" tIns="45720" rIns="91440" bIns="45720" rtlCol="0" anchor="ctr">
            <a:normAutofit/>
          </a:bodyPr>
          <a:lstStyle/>
          <a:p>
            <a:r>
              <a:rPr lang="en-US" sz="4000" kern="1200" dirty="0">
                <a:latin typeface="+mj-lt"/>
                <a:ea typeface="+mj-ea"/>
                <a:cs typeface="+mj-cs"/>
              </a:rPr>
              <a:t>What decision makers often look for in research</a:t>
            </a:r>
          </a:p>
        </p:txBody>
      </p:sp>
      <p:graphicFrame>
        <p:nvGraphicFramePr>
          <p:cNvPr id="6" name="TextBox 3">
            <a:extLst>
              <a:ext uri="{FF2B5EF4-FFF2-40B4-BE49-F238E27FC236}">
                <a16:creationId xmlns:a16="http://schemas.microsoft.com/office/drawing/2014/main" id="{30FE79DA-F8E7-75E5-D15B-7A269BEAB448}"/>
              </a:ext>
            </a:extLst>
          </p:cNvPr>
          <p:cNvGraphicFramePr/>
          <p:nvPr/>
        </p:nvGraphicFramePr>
        <p:xfrm>
          <a:off x="707571" y="1901702"/>
          <a:ext cx="10918790" cy="4510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105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24563-36D5-3DB9-BB0E-EC631967B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E235FF-72EA-CAF8-CFAE-5CE9A36F548E}"/>
              </a:ext>
            </a:extLst>
          </p:cNvPr>
          <p:cNvSpPr>
            <a:spLocks noGrp="1"/>
          </p:cNvSpPr>
          <p:nvPr>
            <p:ph type="title"/>
          </p:nvPr>
        </p:nvSpPr>
        <p:spPr/>
        <p:txBody>
          <a:bodyPr/>
          <a:lstStyle/>
          <a:p>
            <a:r>
              <a:rPr lang="en-AU" dirty="0"/>
              <a:t>What to listen for</a:t>
            </a:r>
          </a:p>
        </p:txBody>
      </p:sp>
      <p:sp>
        <p:nvSpPr>
          <p:cNvPr id="3" name="Content Placeholder 2">
            <a:extLst>
              <a:ext uri="{FF2B5EF4-FFF2-40B4-BE49-F238E27FC236}">
                <a16:creationId xmlns:a16="http://schemas.microsoft.com/office/drawing/2014/main" id="{8A23EACC-B953-C9DF-2863-089AE5E78E66}"/>
              </a:ext>
            </a:extLst>
          </p:cNvPr>
          <p:cNvSpPr>
            <a:spLocks noGrp="1"/>
          </p:cNvSpPr>
          <p:nvPr>
            <p:ph idx="1"/>
          </p:nvPr>
        </p:nvSpPr>
        <p:spPr/>
        <p:txBody>
          <a:bodyPr/>
          <a:lstStyle/>
          <a:p>
            <a:pPr marL="514350" indent="-514350">
              <a:buFont typeface="+mj-lt"/>
              <a:buAutoNum type="arabicPeriod"/>
            </a:pPr>
            <a:r>
              <a:rPr lang="en-US" dirty="0"/>
              <a:t>What changed because people with disability were involved before the research began?</a:t>
            </a:r>
          </a:p>
          <a:p>
            <a:pPr marL="514350" indent="-514350">
              <a:buFont typeface="+mj-lt"/>
              <a:buAutoNum type="arabicPeriod"/>
            </a:pPr>
            <a:r>
              <a:rPr lang="en-US" dirty="0"/>
              <a:t>What conditions made meaningful co-design possible?</a:t>
            </a:r>
          </a:p>
          <a:p>
            <a:pPr marL="514350" indent="-514350">
              <a:buFont typeface="+mj-lt"/>
              <a:buAutoNum type="arabicPeriod"/>
            </a:pPr>
            <a:r>
              <a:rPr lang="en-US" dirty="0"/>
              <a:t>What barriers in the wider research or funding system did teams encounter?</a:t>
            </a:r>
          </a:p>
          <a:p>
            <a:pPr marL="514350" indent="-514350">
              <a:buFont typeface="+mj-lt"/>
              <a:buAutoNum type="arabicPeriod"/>
            </a:pPr>
            <a:r>
              <a:rPr lang="en-US" dirty="0"/>
              <a:t>What will last beyond the funded project - whether that is a partnership, capability, a clearer research direction or an opportunity for action?</a:t>
            </a:r>
            <a:endParaRPr lang="en-AU" dirty="0"/>
          </a:p>
        </p:txBody>
      </p:sp>
    </p:spTree>
    <p:extLst>
      <p:ext uri="{BB962C8B-B14F-4D97-AF65-F5344CB8AC3E}">
        <p14:creationId xmlns:p14="http://schemas.microsoft.com/office/powerpoint/2010/main" val="3285124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7C656-A077-663C-0399-2956C55D49AE}"/>
              </a:ext>
            </a:extLst>
          </p:cNvPr>
          <p:cNvSpPr>
            <a:spLocks noGrp="1"/>
          </p:cNvSpPr>
          <p:nvPr>
            <p:ph type="title"/>
          </p:nvPr>
        </p:nvSpPr>
        <p:spPr>
          <a:xfrm>
            <a:off x="838199" y="296343"/>
            <a:ext cx="10515600" cy="1325563"/>
          </a:xfrm>
        </p:spPr>
        <p:txBody>
          <a:bodyPr/>
          <a:lstStyle/>
          <a:p>
            <a:r>
              <a:rPr lang="en-US" dirty="0"/>
              <a:t>Today’s program</a:t>
            </a:r>
          </a:p>
        </p:txBody>
      </p:sp>
      <p:sp>
        <p:nvSpPr>
          <p:cNvPr id="3" name="Content Placeholder 2">
            <a:extLst>
              <a:ext uri="{FF2B5EF4-FFF2-40B4-BE49-F238E27FC236}">
                <a16:creationId xmlns:a16="http://schemas.microsoft.com/office/drawing/2014/main" id="{4FF4207E-1697-82F6-C58A-2F2FB33DCEF0}"/>
              </a:ext>
            </a:extLst>
          </p:cNvPr>
          <p:cNvSpPr>
            <a:spLocks noGrp="1"/>
          </p:cNvSpPr>
          <p:nvPr>
            <p:ph sz="half" idx="1"/>
          </p:nvPr>
        </p:nvSpPr>
        <p:spPr>
          <a:xfrm>
            <a:off x="404568" y="1825625"/>
            <a:ext cx="6725377" cy="3621018"/>
          </a:xfrm>
        </p:spPr>
        <p:txBody>
          <a:bodyPr numCol="1">
            <a:no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Team showcase 1 (Room 1 or Room 2)</a:t>
            </a:r>
          </a:p>
          <a:p>
            <a:pPr marL="0" indent="0">
              <a:lnSpc>
                <a:spcPct val="115000"/>
              </a:lnSpc>
              <a:spcAft>
                <a:spcPts val="800"/>
              </a:spcAft>
              <a:buSzPts val="1000"/>
              <a:buNone/>
              <a:tabLst>
                <a:tab pos="457200" algn="l"/>
              </a:tabLst>
            </a:pPr>
            <a:r>
              <a:rPr lang="en-US" sz="2400" b="1" dirty="0">
                <a:solidFill>
                  <a:srgbClr val="BF4593"/>
                </a:solidFill>
                <a:latin typeface="Calibri" panose="020F0502020204030204" pitchFamily="34" charset="0"/>
                <a:ea typeface="Calibri" panose="020F0502020204030204" pitchFamily="34" charset="0"/>
                <a:cs typeface="Calibri" panose="020F0502020204030204" pitchFamily="34" charset="0"/>
              </a:rPr>
              <a:t>Break 10 mins</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Team showcase 2 (Room 1 or Room 2)</a:t>
            </a:r>
          </a:p>
          <a:p>
            <a:pPr marL="342900" indent="-73025">
              <a:lnSpc>
                <a:spcPct val="115000"/>
              </a:lnSpc>
              <a:spcAft>
                <a:spcPts val="800"/>
              </a:spcAft>
              <a:buSzPts val="1000"/>
              <a:buNone/>
              <a:tabLst>
                <a:tab pos="457200" algn="l"/>
              </a:tabLst>
            </a:pPr>
            <a:r>
              <a:rPr lang="en-US" sz="2400" b="1" dirty="0">
                <a:solidFill>
                  <a:srgbClr val="BF4593"/>
                </a:solidFill>
                <a:latin typeface="Calibri" panose="020F0502020204030204" pitchFamily="34" charset="0"/>
                <a:ea typeface="Calibri" panose="020F0502020204030204" pitchFamily="34" charset="0"/>
                <a:cs typeface="Calibri" panose="020F0502020204030204" pitchFamily="34" charset="0"/>
              </a:rPr>
              <a:t>Break 10 mins</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Crosscutting reflections</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Panel</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Closing and next steps</a:t>
            </a:r>
            <a:endParaRPr lang="en-AU" sz="2400" dirty="0">
              <a:latin typeface="Calibri" panose="020F0502020204030204" pitchFamily="34" charset="0"/>
              <a:ea typeface="Calibri" panose="020F0502020204030204" pitchFamily="34" charset="0"/>
              <a:cs typeface="Calibri" panose="020F0502020204030204" pitchFamily="34" charset="0"/>
            </a:endParaRPr>
          </a:p>
          <a:p>
            <a:pPr marL="0" indent="0">
              <a:lnSpc>
                <a:spcPct val="115000"/>
              </a:lnSpc>
              <a:spcAft>
                <a:spcPts val="800"/>
              </a:spcAft>
              <a:buSzPts val="1000"/>
              <a:buNone/>
              <a:tabLst>
                <a:tab pos="457200" algn="l"/>
              </a:tabLst>
            </a:pPr>
            <a:endParaRPr lang="en-US" sz="2400" b="1" dirty="0">
              <a:solidFill>
                <a:srgbClr val="BF4593"/>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ED93F761-B17E-16A5-7D29-534F180F3C66}"/>
              </a:ext>
            </a:extLst>
          </p:cNvPr>
          <p:cNvCxnSpPr>
            <a:cxnSpLocks/>
          </p:cNvCxnSpPr>
          <p:nvPr/>
        </p:nvCxnSpPr>
        <p:spPr>
          <a:xfrm>
            <a:off x="5927730" y="593896"/>
            <a:ext cx="0" cy="6084476"/>
          </a:xfrm>
          <a:prstGeom prst="line">
            <a:avLst/>
          </a:prstGeom>
          <a:ln w="38100"/>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C9E9319B-4281-2DF0-D8EC-0855541535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8455" y="198851"/>
            <a:ext cx="1671761" cy="1219714"/>
          </a:xfrm>
          <a:prstGeom prst="rect">
            <a:avLst/>
          </a:prstGeom>
          <a:noFill/>
          <a:ln>
            <a:noFill/>
          </a:ln>
        </p:spPr>
      </p:pic>
      <p:grpSp>
        <p:nvGrpSpPr>
          <p:cNvPr id="19" name="Group 18">
            <a:extLst>
              <a:ext uri="{FF2B5EF4-FFF2-40B4-BE49-F238E27FC236}">
                <a16:creationId xmlns:a16="http://schemas.microsoft.com/office/drawing/2014/main" id="{0955688F-1801-33B1-E7E7-B6229DC76636}"/>
              </a:ext>
            </a:extLst>
          </p:cNvPr>
          <p:cNvGrpSpPr>
            <a:grpSpLocks noChangeAspect="1"/>
          </p:cNvGrpSpPr>
          <p:nvPr/>
        </p:nvGrpSpPr>
        <p:grpSpPr>
          <a:xfrm>
            <a:off x="6284994" y="1724934"/>
            <a:ext cx="2980829" cy="1107061"/>
            <a:chOff x="5425590" y="2197153"/>
            <a:chExt cx="1606673" cy="596708"/>
          </a:xfrm>
        </p:grpSpPr>
        <p:pic>
          <p:nvPicPr>
            <p:cNvPr id="6" name="Picture 5" descr="A group of people in a video conference&#10;&#10;AI-generated content may be incorrect.">
              <a:extLst>
                <a:ext uri="{FF2B5EF4-FFF2-40B4-BE49-F238E27FC236}">
                  <a16:creationId xmlns:a16="http://schemas.microsoft.com/office/drawing/2014/main" id="{516A52E6-51B7-E6BB-3D4D-7E10FC5927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590" y="2197153"/>
              <a:ext cx="814273" cy="594000"/>
            </a:xfrm>
            <a:prstGeom prst="rect">
              <a:avLst/>
            </a:prstGeom>
          </p:spPr>
        </p:pic>
        <p:pic>
          <p:nvPicPr>
            <p:cNvPr id="7" name="Picture 6" descr="A group of people in a video conference&#10;&#10;AI-generated content may be incorrect.">
              <a:extLst>
                <a:ext uri="{FF2B5EF4-FFF2-40B4-BE49-F238E27FC236}">
                  <a16:creationId xmlns:a16="http://schemas.microsoft.com/office/drawing/2014/main" id="{137C4123-DA3A-B9A1-1541-B2F11657FF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6567" y="2199529"/>
              <a:ext cx="815696" cy="594332"/>
            </a:xfrm>
            <a:prstGeom prst="rect">
              <a:avLst/>
            </a:prstGeom>
          </p:spPr>
        </p:pic>
      </p:grpSp>
      <p:cxnSp>
        <p:nvCxnSpPr>
          <p:cNvPr id="8" name="Straight Arrow Connector 7">
            <a:extLst>
              <a:ext uri="{FF2B5EF4-FFF2-40B4-BE49-F238E27FC236}">
                <a16:creationId xmlns:a16="http://schemas.microsoft.com/office/drawing/2014/main" id="{0DEA38FB-5032-3118-322C-71A56F367031}"/>
              </a:ext>
            </a:extLst>
          </p:cNvPr>
          <p:cNvCxnSpPr/>
          <p:nvPr/>
        </p:nvCxnSpPr>
        <p:spPr>
          <a:xfrm>
            <a:off x="8049756" y="141658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2FB3D11-B1A1-9522-A901-92DD2268C6E0}"/>
              </a:ext>
            </a:extLst>
          </p:cNvPr>
          <p:cNvCxnSpPr/>
          <p:nvPr/>
        </p:nvCxnSpPr>
        <p:spPr>
          <a:xfrm flipH="1">
            <a:off x="7382369" y="142482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7812C89B-4F4D-A758-9BE3-DB5F11E2C8E8}"/>
              </a:ext>
            </a:extLst>
          </p:cNvPr>
          <p:cNvGrpSpPr/>
          <p:nvPr/>
        </p:nvGrpSpPr>
        <p:grpSpPr>
          <a:xfrm>
            <a:off x="7369931" y="4007325"/>
            <a:ext cx="790977" cy="354293"/>
            <a:chOff x="6432196" y="4567549"/>
            <a:chExt cx="790977" cy="354293"/>
          </a:xfrm>
        </p:grpSpPr>
        <p:cxnSp>
          <p:nvCxnSpPr>
            <p:cNvPr id="14" name="Straight Arrow Connector 13">
              <a:extLst>
                <a:ext uri="{FF2B5EF4-FFF2-40B4-BE49-F238E27FC236}">
                  <a16:creationId xmlns:a16="http://schemas.microsoft.com/office/drawing/2014/main" id="{35582B6C-7D84-987D-FEB0-96828012B43F}"/>
                </a:ext>
              </a:extLst>
            </p:cNvPr>
            <p:cNvCxnSpPr/>
            <p:nvPr/>
          </p:nvCxnSpPr>
          <p:spPr>
            <a:xfrm>
              <a:off x="7099583" y="456754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91818E9-4747-A85C-9B2D-9ED8D080C30F}"/>
                </a:ext>
              </a:extLst>
            </p:cNvPr>
            <p:cNvCxnSpPr/>
            <p:nvPr/>
          </p:nvCxnSpPr>
          <p:spPr>
            <a:xfrm flipH="1">
              <a:off x="6432196" y="457578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pic>
        <p:nvPicPr>
          <p:cNvPr id="28" name="Picture 27">
            <a:extLst>
              <a:ext uri="{FF2B5EF4-FFF2-40B4-BE49-F238E27FC236}">
                <a16:creationId xmlns:a16="http://schemas.microsoft.com/office/drawing/2014/main" id="{C8FED7E8-8F52-1C30-5A3C-296B456282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8455" y="4430648"/>
            <a:ext cx="1671761" cy="1219714"/>
          </a:xfrm>
          <a:prstGeom prst="rect">
            <a:avLst/>
          </a:prstGeom>
          <a:noFill/>
          <a:ln>
            <a:noFill/>
          </a:ln>
        </p:spPr>
      </p:pic>
      <p:grpSp>
        <p:nvGrpSpPr>
          <p:cNvPr id="29" name="Group 28">
            <a:extLst>
              <a:ext uri="{FF2B5EF4-FFF2-40B4-BE49-F238E27FC236}">
                <a16:creationId xmlns:a16="http://schemas.microsoft.com/office/drawing/2014/main" id="{808C8817-645F-972C-161B-7FAAF29E96AE}"/>
              </a:ext>
            </a:extLst>
          </p:cNvPr>
          <p:cNvGrpSpPr>
            <a:grpSpLocks noChangeAspect="1"/>
          </p:cNvGrpSpPr>
          <p:nvPr/>
        </p:nvGrpSpPr>
        <p:grpSpPr>
          <a:xfrm>
            <a:off x="6284994" y="2882888"/>
            <a:ext cx="2980829" cy="1107061"/>
            <a:chOff x="5425590" y="2197153"/>
            <a:chExt cx="1606673" cy="596708"/>
          </a:xfrm>
        </p:grpSpPr>
        <p:pic>
          <p:nvPicPr>
            <p:cNvPr id="30" name="Picture 29" descr="A group of people in a video conference&#10;&#10;AI-generated content may be incorrect.">
              <a:extLst>
                <a:ext uri="{FF2B5EF4-FFF2-40B4-BE49-F238E27FC236}">
                  <a16:creationId xmlns:a16="http://schemas.microsoft.com/office/drawing/2014/main" id="{0F2766B3-6501-1B6C-FC5C-31CC4E08AD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590" y="2197153"/>
              <a:ext cx="814273" cy="594000"/>
            </a:xfrm>
            <a:prstGeom prst="rect">
              <a:avLst/>
            </a:prstGeom>
          </p:spPr>
        </p:pic>
        <p:pic>
          <p:nvPicPr>
            <p:cNvPr id="31" name="Picture 30" descr="A group of people in a video conference&#10;&#10;AI-generated content may be incorrect.">
              <a:extLst>
                <a:ext uri="{FF2B5EF4-FFF2-40B4-BE49-F238E27FC236}">
                  <a16:creationId xmlns:a16="http://schemas.microsoft.com/office/drawing/2014/main" id="{CB1E0EC4-6F51-3289-5CAE-A463BA1BDB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6567" y="2199529"/>
              <a:ext cx="815696" cy="594332"/>
            </a:xfrm>
            <a:prstGeom prst="rect">
              <a:avLst/>
            </a:prstGeom>
          </p:spPr>
        </p:pic>
      </p:grpSp>
    </p:spTree>
    <p:extLst>
      <p:ext uri="{BB962C8B-B14F-4D97-AF65-F5344CB8AC3E}">
        <p14:creationId xmlns:p14="http://schemas.microsoft.com/office/powerpoint/2010/main" val="1266824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810CC-6CD7-DF4B-CE96-85397FA2F3BB}"/>
              </a:ext>
            </a:extLst>
          </p:cNvPr>
          <p:cNvSpPr>
            <a:spLocks noGrp="1"/>
          </p:cNvSpPr>
          <p:nvPr>
            <p:ph type="title"/>
          </p:nvPr>
        </p:nvSpPr>
        <p:spPr/>
        <p:txBody>
          <a:bodyPr/>
          <a:lstStyle/>
          <a:p>
            <a:r>
              <a:rPr lang="en-AU" dirty="0"/>
              <a:t>Team Showcase 1</a:t>
            </a:r>
          </a:p>
        </p:txBody>
      </p:sp>
      <p:sp>
        <p:nvSpPr>
          <p:cNvPr id="5" name="Text Placeholder 4">
            <a:extLst>
              <a:ext uri="{FF2B5EF4-FFF2-40B4-BE49-F238E27FC236}">
                <a16:creationId xmlns:a16="http://schemas.microsoft.com/office/drawing/2014/main" id="{24715658-2BF1-5418-C502-816FEDE51F56}"/>
              </a:ext>
            </a:extLst>
          </p:cNvPr>
          <p:cNvSpPr>
            <a:spLocks noGrp="1"/>
          </p:cNvSpPr>
          <p:nvPr>
            <p:ph type="body" idx="1"/>
          </p:nvPr>
        </p:nvSpPr>
        <p:spPr>
          <a:xfrm>
            <a:off x="839788" y="1134404"/>
            <a:ext cx="5157787" cy="823912"/>
          </a:xfrm>
        </p:spPr>
        <p:txBody>
          <a:bodyPr/>
          <a:lstStyle/>
          <a:p>
            <a:r>
              <a:rPr lang="en-AU" dirty="0"/>
              <a:t>Zoom Room 1</a:t>
            </a:r>
          </a:p>
        </p:txBody>
      </p:sp>
      <p:sp>
        <p:nvSpPr>
          <p:cNvPr id="6" name="Content Placeholder 5">
            <a:extLst>
              <a:ext uri="{FF2B5EF4-FFF2-40B4-BE49-F238E27FC236}">
                <a16:creationId xmlns:a16="http://schemas.microsoft.com/office/drawing/2014/main" id="{4E80BD35-9853-239D-693E-070914CF549F}"/>
              </a:ext>
            </a:extLst>
          </p:cNvPr>
          <p:cNvSpPr>
            <a:spLocks noGrp="1"/>
          </p:cNvSpPr>
          <p:nvPr>
            <p:ph sz="half" idx="2"/>
          </p:nvPr>
        </p:nvSpPr>
        <p:spPr>
          <a:xfrm>
            <a:off x="839788" y="1958316"/>
            <a:ext cx="5157787" cy="3597551"/>
          </a:xfrm>
        </p:spPr>
        <p:txBody>
          <a:bodyPr/>
          <a:lstStyle/>
          <a:p>
            <a:r>
              <a:rPr lang="en-US" dirty="0"/>
              <a:t>Safe meals for people with swallowing difficulties </a:t>
            </a:r>
          </a:p>
          <a:p>
            <a:r>
              <a:rPr lang="en-US" dirty="0"/>
              <a:t>Keeping people with disability safe on farms</a:t>
            </a:r>
          </a:p>
          <a:p>
            <a:r>
              <a:rPr lang="en-US" dirty="0"/>
              <a:t>Safe Homes: alternatives to group home</a:t>
            </a:r>
          </a:p>
        </p:txBody>
      </p:sp>
      <p:sp>
        <p:nvSpPr>
          <p:cNvPr id="7" name="Text Placeholder 6">
            <a:extLst>
              <a:ext uri="{FF2B5EF4-FFF2-40B4-BE49-F238E27FC236}">
                <a16:creationId xmlns:a16="http://schemas.microsoft.com/office/drawing/2014/main" id="{0B09C9D3-D2C0-1A83-A37B-F67AB200DB08}"/>
              </a:ext>
            </a:extLst>
          </p:cNvPr>
          <p:cNvSpPr>
            <a:spLocks noGrp="1"/>
          </p:cNvSpPr>
          <p:nvPr>
            <p:ph type="body" sz="quarter" idx="3"/>
          </p:nvPr>
        </p:nvSpPr>
        <p:spPr>
          <a:xfrm>
            <a:off x="6172200" y="1134404"/>
            <a:ext cx="5183188" cy="823912"/>
          </a:xfrm>
        </p:spPr>
        <p:txBody>
          <a:bodyPr/>
          <a:lstStyle/>
          <a:p>
            <a:r>
              <a:rPr lang="en-AU" dirty="0"/>
              <a:t>Zoom Room 2</a:t>
            </a:r>
          </a:p>
        </p:txBody>
      </p:sp>
      <p:sp>
        <p:nvSpPr>
          <p:cNvPr id="8" name="Content Placeholder 7">
            <a:extLst>
              <a:ext uri="{FF2B5EF4-FFF2-40B4-BE49-F238E27FC236}">
                <a16:creationId xmlns:a16="http://schemas.microsoft.com/office/drawing/2014/main" id="{5663C083-BA7E-DFD4-51E1-68F48F29C07C}"/>
              </a:ext>
            </a:extLst>
          </p:cNvPr>
          <p:cNvSpPr>
            <a:spLocks noGrp="1"/>
          </p:cNvSpPr>
          <p:nvPr>
            <p:ph sz="quarter" idx="4"/>
          </p:nvPr>
        </p:nvSpPr>
        <p:spPr>
          <a:xfrm>
            <a:off x="6172200" y="1958316"/>
            <a:ext cx="5183188" cy="3597551"/>
          </a:xfrm>
        </p:spPr>
        <p:txBody>
          <a:bodyPr/>
          <a:lstStyle/>
          <a:p>
            <a:r>
              <a:rPr lang="en-US" dirty="0"/>
              <a:t>Pleasure-centred sexual safety for neurodivergent people </a:t>
            </a:r>
          </a:p>
          <a:p>
            <a:r>
              <a:rPr lang="en-US" dirty="0"/>
              <a:t>Exploring the mobility safety concerns of Australians with deafblindness</a:t>
            </a:r>
          </a:p>
          <a:p>
            <a:r>
              <a:rPr lang="en-US" dirty="0"/>
              <a:t>Reproductive justice and neurodivergence</a:t>
            </a:r>
          </a:p>
        </p:txBody>
      </p:sp>
      <p:sp>
        <p:nvSpPr>
          <p:cNvPr id="11" name="Text Placeholder 4">
            <a:extLst>
              <a:ext uri="{FF2B5EF4-FFF2-40B4-BE49-F238E27FC236}">
                <a16:creationId xmlns:a16="http://schemas.microsoft.com/office/drawing/2014/main" id="{FD770820-A9C5-2A58-9C15-240A830F0E5C}"/>
              </a:ext>
            </a:extLst>
          </p:cNvPr>
          <p:cNvSpPr txBox="1">
            <a:spLocks/>
          </p:cNvSpPr>
          <p:nvPr/>
        </p:nvSpPr>
        <p:spPr>
          <a:xfrm>
            <a:off x="839788" y="5099604"/>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BF4593"/>
                </a:solidFill>
              </a:rPr>
              <a:t>Stay here in this link</a:t>
            </a:r>
          </a:p>
        </p:txBody>
      </p:sp>
      <p:sp>
        <p:nvSpPr>
          <p:cNvPr id="12" name="Text Placeholder 6">
            <a:extLst>
              <a:ext uri="{FF2B5EF4-FFF2-40B4-BE49-F238E27FC236}">
                <a16:creationId xmlns:a16="http://schemas.microsoft.com/office/drawing/2014/main" id="{32127E57-10C2-5927-497E-9D6AA1D43BA5}"/>
              </a:ext>
            </a:extLst>
          </p:cNvPr>
          <p:cNvSpPr txBox="1">
            <a:spLocks/>
          </p:cNvSpPr>
          <p:nvPr/>
        </p:nvSpPr>
        <p:spPr>
          <a:xfrm>
            <a:off x="6194426" y="5099604"/>
            <a:ext cx="5645639" cy="823912"/>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rgbClr val="BF4593"/>
                </a:solidFill>
                <a:hlinkClick r:id="rId2"/>
              </a:rPr>
              <a:t>https://zoom.us/j/92260094567?pwd=nljToh3t662EgsnlWpaGZU1CUF5yQw.1</a:t>
            </a:r>
            <a:r>
              <a:rPr lang="en-US" dirty="0">
                <a:solidFill>
                  <a:srgbClr val="BF4593"/>
                </a:solidFill>
              </a:rPr>
              <a:t>   </a:t>
            </a:r>
          </a:p>
          <a:p>
            <a:r>
              <a:rPr lang="en-US" dirty="0">
                <a:solidFill>
                  <a:srgbClr val="BF4593"/>
                </a:solidFill>
              </a:rPr>
              <a:t>Meeting ID: 922 6009 4567 Passcode: 913969</a:t>
            </a:r>
            <a:endParaRPr lang="en-AU" dirty="0">
              <a:solidFill>
                <a:srgbClr val="BF4593"/>
              </a:solidFill>
            </a:endParaRPr>
          </a:p>
        </p:txBody>
      </p:sp>
    </p:spTree>
    <p:extLst>
      <p:ext uri="{BB962C8B-B14F-4D97-AF65-F5344CB8AC3E}">
        <p14:creationId xmlns:p14="http://schemas.microsoft.com/office/powerpoint/2010/main" val="699734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53057-E2DD-AF81-8767-29F32778E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BE6D8-9323-7244-3A79-FB335FA7ED69}"/>
              </a:ext>
            </a:extLst>
          </p:cNvPr>
          <p:cNvSpPr>
            <a:spLocks noGrp="1"/>
          </p:cNvSpPr>
          <p:nvPr>
            <p:ph type="title"/>
          </p:nvPr>
        </p:nvSpPr>
        <p:spPr/>
        <p:txBody>
          <a:bodyPr/>
          <a:lstStyle/>
          <a:p>
            <a:r>
              <a:rPr lang="en-AU" dirty="0"/>
              <a:t>Team Showcase 2</a:t>
            </a:r>
          </a:p>
        </p:txBody>
      </p:sp>
      <p:sp>
        <p:nvSpPr>
          <p:cNvPr id="5" name="Text Placeholder 4">
            <a:extLst>
              <a:ext uri="{FF2B5EF4-FFF2-40B4-BE49-F238E27FC236}">
                <a16:creationId xmlns:a16="http://schemas.microsoft.com/office/drawing/2014/main" id="{3C570408-B258-8803-F9BB-8B04885798E0}"/>
              </a:ext>
            </a:extLst>
          </p:cNvPr>
          <p:cNvSpPr>
            <a:spLocks noGrp="1"/>
          </p:cNvSpPr>
          <p:nvPr>
            <p:ph type="body" idx="1"/>
          </p:nvPr>
        </p:nvSpPr>
        <p:spPr>
          <a:xfrm>
            <a:off x="839788" y="1134404"/>
            <a:ext cx="5157787" cy="823912"/>
          </a:xfrm>
        </p:spPr>
        <p:txBody>
          <a:bodyPr/>
          <a:lstStyle/>
          <a:p>
            <a:r>
              <a:rPr lang="en-AU" dirty="0"/>
              <a:t>Zoom Room 1</a:t>
            </a:r>
          </a:p>
        </p:txBody>
      </p:sp>
      <p:sp>
        <p:nvSpPr>
          <p:cNvPr id="6" name="Content Placeholder 5">
            <a:extLst>
              <a:ext uri="{FF2B5EF4-FFF2-40B4-BE49-F238E27FC236}">
                <a16:creationId xmlns:a16="http://schemas.microsoft.com/office/drawing/2014/main" id="{F48B53A8-F3F5-7D5A-23BD-FF8151D1E387}"/>
              </a:ext>
            </a:extLst>
          </p:cNvPr>
          <p:cNvSpPr>
            <a:spLocks noGrp="1"/>
          </p:cNvSpPr>
          <p:nvPr>
            <p:ph sz="half" idx="2"/>
          </p:nvPr>
        </p:nvSpPr>
        <p:spPr>
          <a:xfrm>
            <a:off x="839788" y="1958316"/>
            <a:ext cx="5157787" cy="3597551"/>
          </a:xfrm>
        </p:spPr>
        <p:txBody>
          <a:bodyPr/>
          <a:lstStyle/>
          <a:p>
            <a:r>
              <a:rPr lang="en-US" dirty="0"/>
              <a:t>Psychological safety for children with '</a:t>
            </a:r>
            <a:r>
              <a:rPr lang="en-US" dirty="0" err="1"/>
              <a:t>behaviours</a:t>
            </a:r>
            <a:r>
              <a:rPr lang="en-US" dirty="0"/>
              <a:t> of concern'</a:t>
            </a:r>
          </a:p>
          <a:p>
            <a:r>
              <a:rPr lang="en-US" dirty="0"/>
              <a:t>Family violence in families of children with disability in Australia</a:t>
            </a:r>
          </a:p>
          <a:p>
            <a:r>
              <a:rPr lang="en-US" dirty="0"/>
              <a:t>Sometimes I'm too safe: Exploring the dignity of risk</a:t>
            </a:r>
          </a:p>
        </p:txBody>
      </p:sp>
      <p:sp>
        <p:nvSpPr>
          <p:cNvPr id="7" name="Text Placeholder 6">
            <a:extLst>
              <a:ext uri="{FF2B5EF4-FFF2-40B4-BE49-F238E27FC236}">
                <a16:creationId xmlns:a16="http://schemas.microsoft.com/office/drawing/2014/main" id="{A902FE70-1C65-3A65-C20A-8A658D403C35}"/>
              </a:ext>
            </a:extLst>
          </p:cNvPr>
          <p:cNvSpPr>
            <a:spLocks noGrp="1"/>
          </p:cNvSpPr>
          <p:nvPr>
            <p:ph type="body" sz="quarter" idx="3"/>
          </p:nvPr>
        </p:nvSpPr>
        <p:spPr>
          <a:xfrm>
            <a:off x="6172200" y="1134404"/>
            <a:ext cx="5183188" cy="823912"/>
          </a:xfrm>
        </p:spPr>
        <p:txBody>
          <a:bodyPr/>
          <a:lstStyle/>
          <a:p>
            <a:r>
              <a:rPr lang="en-AU" dirty="0"/>
              <a:t>Zoom Room 2</a:t>
            </a:r>
          </a:p>
        </p:txBody>
      </p:sp>
      <p:sp>
        <p:nvSpPr>
          <p:cNvPr id="8" name="Content Placeholder 7">
            <a:extLst>
              <a:ext uri="{FF2B5EF4-FFF2-40B4-BE49-F238E27FC236}">
                <a16:creationId xmlns:a16="http://schemas.microsoft.com/office/drawing/2014/main" id="{0FA497B5-7059-237B-E352-D16376617900}"/>
              </a:ext>
            </a:extLst>
          </p:cNvPr>
          <p:cNvSpPr>
            <a:spLocks noGrp="1"/>
          </p:cNvSpPr>
          <p:nvPr>
            <p:ph sz="quarter" idx="4"/>
          </p:nvPr>
        </p:nvSpPr>
        <p:spPr>
          <a:xfrm>
            <a:off x="6172200" y="1958316"/>
            <a:ext cx="5183188" cy="3597551"/>
          </a:xfrm>
        </p:spPr>
        <p:txBody>
          <a:bodyPr/>
          <a:lstStyle/>
          <a:p>
            <a:r>
              <a:rPr lang="en-US" dirty="0"/>
              <a:t>Culturally grounded safety for First Nations women with disability (pre-recoding)</a:t>
            </a:r>
          </a:p>
          <a:p>
            <a:r>
              <a:rPr lang="en-US" dirty="0"/>
              <a:t>Building culturally safe support for refugee communities</a:t>
            </a:r>
          </a:p>
          <a:p>
            <a:r>
              <a:rPr lang="en-US" dirty="0"/>
              <a:t>Barriers Within Bars: Indigenous people with disability in prison</a:t>
            </a:r>
          </a:p>
        </p:txBody>
      </p:sp>
      <p:sp>
        <p:nvSpPr>
          <p:cNvPr id="11" name="Text Placeholder 4">
            <a:extLst>
              <a:ext uri="{FF2B5EF4-FFF2-40B4-BE49-F238E27FC236}">
                <a16:creationId xmlns:a16="http://schemas.microsoft.com/office/drawing/2014/main" id="{18F0236D-72A8-49E0-27C3-0F0DFF73022F}"/>
              </a:ext>
            </a:extLst>
          </p:cNvPr>
          <p:cNvSpPr txBox="1">
            <a:spLocks/>
          </p:cNvSpPr>
          <p:nvPr/>
        </p:nvSpPr>
        <p:spPr>
          <a:xfrm>
            <a:off x="836612" y="5143911"/>
            <a:ext cx="5157787" cy="823912"/>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rgbClr val="BF4593"/>
                </a:solidFill>
                <a:hlinkClick r:id="rId2"/>
              </a:rPr>
              <a:t>https://zoom.us/j/96914140957?pwd=EjEfbpWuRGqZjid34EBtMRbIZPHouj.1</a:t>
            </a:r>
            <a:r>
              <a:rPr lang="en-US" dirty="0">
                <a:solidFill>
                  <a:srgbClr val="BF4593"/>
                </a:solidFill>
              </a:rPr>
              <a:t>  </a:t>
            </a:r>
          </a:p>
          <a:p>
            <a:r>
              <a:rPr lang="en-US" dirty="0">
                <a:solidFill>
                  <a:srgbClr val="BF4593"/>
                </a:solidFill>
              </a:rPr>
              <a:t>Meeting ID: 969 1414 0957 Passcode: 559925</a:t>
            </a:r>
            <a:endParaRPr lang="en-AU" dirty="0">
              <a:solidFill>
                <a:srgbClr val="BF4593"/>
              </a:solidFill>
            </a:endParaRPr>
          </a:p>
        </p:txBody>
      </p:sp>
      <p:sp>
        <p:nvSpPr>
          <p:cNvPr id="12" name="Text Placeholder 6">
            <a:extLst>
              <a:ext uri="{FF2B5EF4-FFF2-40B4-BE49-F238E27FC236}">
                <a16:creationId xmlns:a16="http://schemas.microsoft.com/office/drawing/2014/main" id="{CB29C319-EA25-D54F-BA65-F68EFE0DEC07}"/>
              </a:ext>
            </a:extLst>
          </p:cNvPr>
          <p:cNvSpPr txBox="1">
            <a:spLocks/>
          </p:cNvSpPr>
          <p:nvPr/>
        </p:nvSpPr>
        <p:spPr>
          <a:xfrm>
            <a:off x="6194426" y="5099604"/>
            <a:ext cx="5645639" cy="823912"/>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rgbClr val="BF4593"/>
                </a:solidFill>
                <a:hlinkClick r:id="rId3"/>
              </a:rPr>
              <a:t>https://zoom.us/j/92260094567?pwd=nljToh3t662EgsnlWpaGZU1CUF5yQw.1</a:t>
            </a:r>
            <a:r>
              <a:rPr lang="en-US" dirty="0">
                <a:solidFill>
                  <a:srgbClr val="BF4593"/>
                </a:solidFill>
              </a:rPr>
              <a:t>   </a:t>
            </a:r>
          </a:p>
          <a:p>
            <a:r>
              <a:rPr lang="en-US" dirty="0">
                <a:solidFill>
                  <a:srgbClr val="BF4593"/>
                </a:solidFill>
              </a:rPr>
              <a:t>Meeting ID: 922 6009 4567 Passcode: 913969</a:t>
            </a:r>
            <a:endParaRPr lang="en-AU" dirty="0">
              <a:solidFill>
                <a:srgbClr val="BF4593"/>
              </a:solidFill>
            </a:endParaRPr>
          </a:p>
        </p:txBody>
      </p:sp>
    </p:spTree>
    <p:extLst>
      <p:ext uri="{BB962C8B-B14F-4D97-AF65-F5344CB8AC3E}">
        <p14:creationId xmlns:p14="http://schemas.microsoft.com/office/powerpoint/2010/main" val="1707617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6CEA5-5FAB-46C1-9C97-0F392969767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964BEF-8003-2BB1-2BE4-7C8626F5AC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0697" y="2107341"/>
            <a:ext cx="3622977" cy="2643318"/>
          </a:xfrm>
          <a:prstGeom prst="rect">
            <a:avLst/>
          </a:prstGeom>
          <a:noFill/>
          <a:ln>
            <a:noFill/>
          </a:ln>
        </p:spPr>
      </p:pic>
      <p:pic>
        <p:nvPicPr>
          <p:cNvPr id="6" name="Picture 5" descr="A group of people in a video conference&#10;&#10;AI-generated content may be incorrect.">
            <a:extLst>
              <a:ext uri="{FF2B5EF4-FFF2-40B4-BE49-F238E27FC236}">
                <a16:creationId xmlns:a16="http://schemas.microsoft.com/office/drawing/2014/main" id="{0101507F-5B7F-2F87-9687-62BAE76ED5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4335" y="1210858"/>
            <a:ext cx="2798765" cy="2041658"/>
          </a:xfrm>
          <a:prstGeom prst="rect">
            <a:avLst/>
          </a:prstGeom>
        </p:spPr>
      </p:pic>
      <p:pic>
        <p:nvPicPr>
          <p:cNvPr id="7" name="Picture 6" descr="A group of people in a video conference&#10;&#10;AI-generated content may be incorrect.">
            <a:extLst>
              <a:ext uri="{FF2B5EF4-FFF2-40B4-BE49-F238E27FC236}">
                <a16:creationId xmlns:a16="http://schemas.microsoft.com/office/drawing/2014/main" id="{9BAE36B7-314F-34FF-8EDF-998EA3B9C3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9354" y="3665933"/>
            <a:ext cx="2743746" cy="1999147"/>
          </a:xfrm>
          <a:prstGeom prst="rect">
            <a:avLst/>
          </a:prstGeom>
        </p:spPr>
      </p:pic>
      <p:cxnSp>
        <p:nvCxnSpPr>
          <p:cNvPr id="8" name="Straight Arrow Connector 7">
            <a:extLst>
              <a:ext uri="{FF2B5EF4-FFF2-40B4-BE49-F238E27FC236}">
                <a16:creationId xmlns:a16="http://schemas.microsoft.com/office/drawing/2014/main" id="{3C302C63-DD9F-0038-3FD2-23010276A386}"/>
              </a:ext>
            </a:extLst>
          </p:cNvPr>
          <p:cNvCxnSpPr>
            <a:cxnSpLocks/>
            <a:stCxn id="3" idx="3"/>
          </p:cNvCxnSpPr>
          <p:nvPr/>
        </p:nvCxnSpPr>
        <p:spPr>
          <a:xfrm flipV="1">
            <a:off x="4353674" y="2550197"/>
            <a:ext cx="2313826" cy="878803"/>
          </a:xfrm>
          <a:prstGeom prst="straightConnector1">
            <a:avLst/>
          </a:prstGeom>
          <a:ln w="76200">
            <a:solidFill>
              <a:srgbClr val="4488AB"/>
            </a:solidFill>
            <a:tailEnd type="triangle"/>
          </a:ln>
        </p:spPr>
        <p:style>
          <a:lnRef idx="1">
            <a:schemeClr val="accent1"/>
          </a:lnRef>
          <a:fillRef idx="0">
            <a:schemeClr val="accent1"/>
          </a:fillRef>
          <a:effectRef idx="0">
            <a:schemeClr val="accent1"/>
          </a:effectRef>
          <a:fontRef idx="minor">
            <a:schemeClr val="tx1"/>
          </a:fontRef>
        </p:style>
      </p:cxnSp>
      <p:sp>
        <p:nvSpPr>
          <p:cNvPr id="10" name="Picture Placeholder 1">
            <a:extLst>
              <a:ext uri="{FF2B5EF4-FFF2-40B4-BE49-F238E27FC236}">
                <a16:creationId xmlns:a16="http://schemas.microsoft.com/office/drawing/2014/main" id="{E765B2FE-C15F-5D1A-5F46-55C74086EDF7}"/>
              </a:ext>
            </a:extLst>
          </p:cNvPr>
          <p:cNvSpPr txBox="1">
            <a:spLocks/>
          </p:cNvSpPr>
          <p:nvPr/>
        </p:nvSpPr>
        <p:spPr>
          <a:xfrm>
            <a:off x="4294230" y="466064"/>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defRPr/>
            </a:pPr>
            <a:r>
              <a:rPr lang="en-US" sz="5400" b="1" kern="100" dirty="0">
                <a:solidFill>
                  <a:srgbClr val="C04693"/>
                </a:solidFill>
                <a:latin typeface="Atkinson Hyperlegible" pitchFamily="2" charset="0"/>
                <a:ea typeface="+mn-ea"/>
                <a:cs typeface="Calibri" panose="020F0502020204030204" pitchFamily="34" charset="0"/>
              </a:rPr>
              <a:t>Zoom Room 1</a:t>
            </a:r>
            <a:endParaRPr lang="en-AU" sz="5400" kern="100" dirty="0">
              <a:solidFill>
                <a:srgbClr val="C04693"/>
              </a:solidFill>
              <a:latin typeface="Atkinson Hyperlegible" pitchFamily="2" charset="0"/>
              <a:ea typeface="+mn-ea"/>
              <a:cs typeface="Calibri" panose="020F0502020204030204" pitchFamily="34" charset="0"/>
            </a:endParaRPr>
          </a:p>
        </p:txBody>
      </p:sp>
      <p:sp>
        <p:nvSpPr>
          <p:cNvPr id="14" name="Picture Placeholder 1">
            <a:extLst>
              <a:ext uri="{FF2B5EF4-FFF2-40B4-BE49-F238E27FC236}">
                <a16:creationId xmlns:a16="http://schemas.microsoft.com/office/drawing/2014/main" id="{AE81F9D6-B4D8-A4C0-D628-8E1385B77382}"/>
              </a:ext>
            </a:extLst>
          </p:cNvPr>
          <p:cNvSpPr txBox="1">
            <a:spLocks/>
          </p:cNvSpPr>
          <p:nvPr/>
        </p:nvSpPr>
        <p:spPr>
          <a:xfrm>
            <a:off x="4103730" y="5577493"/>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defRPr/>
            </a:pPr>
            <a:r>
              <a:rPr lang="en-US" sz="5400" b="1" kern="100" dirty="0">
                <a:solidFill>
                  <a:srgbClr val="C04693"/>
                </a:solidFill>
                <a:latin typeface="Atkinson Hyperlegible" pitchFamily="2" charset="0"/>
                <a:ea typeface="+mn-ea"/>
                <a:cs typeface="Calibri" panose="020F0502020204030204" pitchFamily="34" charset="0"/>
              </a:rPr>
              <a:t>Zoom Room 2</a:t>
            </a:r>
            <a:endParaRPr lang="en-AU" sz="5400" kern="100" dirty="0">
              <a:solidFill>
                <a:srgbClr val="C04693"/>
              </a:solidFill>
              <a:latin typeface="Atkinson Hyperlegible" pitchFamily="2" charset="0"/>
              <a:ea typeface="+mn-ea"/>
              <a:cs typeface="Calibri" panose="020F0502020204030204" pitchFamily="34" charset="0"/>
            </a:endParaRPr>
          </a:p>
        </p:txBody>
      </p:sp>
      <p:cxnSp>
        <p:nvCxnSpPr>
          <p:cNvPr id="17" name="Straight Arrow Connector 16">
            <a:extLst>
              <a:ext uri="{FF2B5EF4-FFF2-40B4-BE49-F238E27FC236}">
                <a16:creationId xmlns:a16="http://schemas.microsoft.com/office/drawing/2014/main" id="{620F04C3-E66B-9F08-6FAF-AEDE1E0BC804}"/>
              </a:ext>
            </a:extLst>
          </p:cNvPr>
          <p:cNvCxnSpPr>
            <a:cxnSpLocks/>
          </p:cNvCxnSpPr>
          <p:nvPr/>
        </p:nvCxnSpPr>
        <p:spPr>
          <a:xfrm>
            <a:off x="4372370" y="3429000"/>
            <a:ext cx="2218930" cy="1019175"/>
          </a:xfrm>
          <a:prstGeom prst="straightConnector1">
            <a:avLst/>
          </a:prstGeom>
          <a:ln w="76200">
            <a:solidFill>
              <a:srgbClr val="4488A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704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80392-9C4F-BDA1-CEAF-BFAEBD18C45B}"/>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377E5199-D187-9FD2-C71A-331D420D9EEE}"/>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832E9E50-4ED7-BCD9-C40D-DE6DF7AF9CF7}"/>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lvl="0">
              <a:spcBef>
                <a:spcPts val="1000"/>
              </a:spcBef>
              <a:defRPr/>
            </a:pPr>
            <a:r>
              <a:rPr lang="en-US" sz="5400" b="1" kern="100" dirty="0">
                <a:solidFill>
                  <a:srgbClr val="C04693"/>
                </a:solidFill>
                <a:latin typeface="Atkinson Hyperlegible" pitchFamily="2" charset="0"/>
                <a:cs typeface="Calibri" panose="020F0502020204030204" pitchFamily="34" charset="0"/>
              </a:rPr>
              <a:t>Team Showcase 1</a:t>
            </a:r>
            <a:br>
              <a:rPr lang="en-US" sz="5400" b="1" kern="100" dirty="0">
                <a:solidFill>
                  <a:srgbClr val="C04693"/>
                </a:solidFill>
                <a:latin typeface="Atkinson Hyperlegible" pitchFamily="2" charset="0"/>
                <a:cs typeface="Calibri" panose="020F0502020204030204" pitchFamily="34" charset="0"/>
              </a:rPr>
            </a:b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1</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3671539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Slide 2&#10;Title: Acknowledgement of Country &#10;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10;">
            <a:extLst>
              <a:ext uri="{FF2B5EF4-FFF2-40B4-BE49-F238E27FC236}">
                <a16:creationId xmlns:a16="http://schemas.microsoft.com/office/drawing/2014/main" id="{28E3478C-AF89-5B18-08CB-DBF77C562EA1}"/>
              </a:ext>
              <a:ext uri="{C183D7F6-B498-43B3-948B-1728B52AA6E4}">
                <adec:decorative xmlns:adec="http://schemas.microsoft.com/office/drawing/2017/decorative" val="0"/>
              </a:ext>
            </a:extLst>
          </p:cNvPr>
          <p:cNvSpPr/>
          <p:nvPr/>
        </p:nvSpPr>
        <p:spPr>
          <a:xfrm>
            <a:off x="0" y="1653539"/>
            <a:ext cx="12192000" cy="37033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BF2186-1726-A6E1-6914-D12119D293B2}"/>
              </a:ext>
            </a:extLst>
          </p:cNvPr>
          <p:cNvSpPr>
            <a:spLocks noGrp="1"/>
          </p:cNvSpPr>
          <p:nvPr>
            <p:ph type="ctrTitle"/>
          </p:nvPr>
        </p:nvSpPr>
        <p:spPr>
          <a:xfrm>
            <a:off x="1548987" y="1770042"/>
            <a:ext cx="9322848" cy="3470313"/>
          </a:xfrm>
        </p:spPr>
        <p:txBody>
          <a:bodyPr>
            <a:noAutofit/>
          </a:bodyPr>
          <a:lstStyle/>
          <a:p>
            <a:pPr>
              <a:spcBef>
                <a:spcPts val="1200"/>
              </a:spcBef>
              <a:spcAft>
                <a:spcPts val="1200"/>
              </a:spcAft>
            </a:pPr>
            <a:r>
              <a:rPr lang="en-AU" sz="2800" b="1" u="none" strike="noStrike">
                <a:solidFill>
                  <a:srgbClr val="5585A7"/>
                </a:solidFill>
                <a:effectLst/>
                <a:latin typeface="Calibri" panose="020F0502020204030204" pitchFamily="34" charset="0"/>
              </a:rPr>
              <a:t>Acknowledgement of Country</a:t>
            </a:r>
            <a:br>
              <a:rPr lang="en-AU" sz="2800" b="1" u="none" strike="noStrike">
                <a:solidFill>
                  <a:srgbClr val="000001"/>
                </a:solidFill>
                <a:effectLst/>
                <a:latin typeface="Calibri" panose="020F0502020204030204" pitchFamily="34" charset="0"/>
              </a:rPr>
            </a:br>
            <a:br>
              <a:rPr lang="en-AU" sz="1200">
                <a:solidFill>
                  <a:srgbClr val="000001"/>
                </a:solidFill>
                <a:latin typeface="Calibri" panose="020F0502020204030204" pitchFamily="34" charset="0"/>
              </a:rPr>
            </a:br>
            <a:r>
              <a:rPr lang="en-AU" sz="2800" b="0" u="none" strike="noStrike">
                <a:solidFill>
                  <a:srgbClr val="000001"/>
                </a:solidFill>
                <a:effectLst/>
                <a:latin typeface="Calibri" panose="020F0502020204030204" pitchFamily="34" charset="0"/>
              </a:rPr>
              <a:t>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a:t>
            </a:r>
            <a:endParaRPr lang="en-US" sz="2800"/>
          </a:p>
        </p:txBody>
      </p:sp>
    </p:spTree>
    <p:extLst>
      <p:ext uri="{BB962C8B-B14F-4D97-AF65-F5344CB8AC3E}">
        <p14:creationId xmlns:p14="http://schemas.microsoft.com/office/powerpoint/2010/main" val="2503962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64CCC-BFD6-F7B6-6800-25B9B5D0B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3046D-2585-9377-73BD-5942E9986996}"/>
              </a:ext>
            </a:extLst>
          </p:cNvPr>
          <p:cNvSpPr>
            <a:spLocks noGrp="1"/>
          </p:cNvSpPr>
          <p:nvPr>
            <p:ph type="title"/>
          </p:nvPr>
        </p:nvSpPr>
        <p:spPr>
          <a:xfrm>
            <a:off x="838200" y="1919359"/>
            <a:ext cx="10515600" cy="1325563"/>
          </a:xfrm>
        </p:spPr>
        <p:txBody>
          <a:bodyPr>
            <a:normAutofit/>
          </a:bodyPr>
          <a:lstStyle/>
          <a:p>
            <a:r>
              <a:rPr lang="en-AU" dirty="0"/>
              <a:t>Safe-MEALS: Safe food, Enjoyable Meals, Advocacy and Lived Experiences</a:t>
            </a:r>
          </a:p>
        </p:txBody>
      </p:sp>
      <p:sp>
        <p:nvSpPr>
          <p:cNvPr id="3" name="Content Placeholder 2">
            <a:extLst>
              <a:ext uri="{FF2B5EF4-FFF2-40B4-BE49-F238E27FC236}">
                <a16:creationId xmlns:a16="http://schemas.microsoft.com/office/drawing/2014/main" id="{A7E29CB9-EAF5-CA79-BB80-418832992473}"/>
              </a:ext>
            </a:extLst>
          </p:cNvPr>
          <p:cNvSpPr>
            <a:spLocks noGrp="1"/>
          </p:cNvSpPr>
          <p:nvPr>
            <p:ph idx="1"/>
          </p:nvPr>
        </p:nvSpPr>
        <p:spPr>
          <a:xfrm>
            <a:off x="838200" y="4275859"/>
            <a:ext cx="10515600" cy="1649080"/>
          </a:xfrm>
        </p:spPr>
        <p:txBody>
          <a:bodyPr>
            <a:normAutofit fontScale="92500" lnSpcReduction="20000"/>
          </a:bodyPr>
          <a:lstStyle/>
          <a:p>
            <a:pPr marL="0" indent="0">
              <a:buNone/>
            </a:pPr>
            <a:r>
              <a:rPr lang="en-AU" dirty="0"/>
              <a:t>Professor Bronwyn Hemsley, The University of Technology Sydney; Fiona Given, The University of Technology Sydney, Associate Professor Deborah Debono, The University of Technology Sydney; Janice O’Connor, Partner, Onemda; Dr Anneke Jurgens, Partner, Melba Support Services; Stacey Baldac, Partner, Speech Pathology Australia; Dr Jeff Chan, Partner, consultant.</a:t>
            </a:r>
          </a:p>
        </p:txBody>
      </p:sp>
    </p:spTree>
    <p:extLst>
      <p:ext uri="{BB962C8B-B14F-4D97-AF65-F5344CB8AC3E}">
        <p14:creationId xmlns:p14="http://schemas.microsoft.com/office/powerpoint/2010/main" val="3877631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a:spLocks noGrp="1"/>
          </p:cNvSpPr>
          <p:nvPr>
            <p:ph type="ctrTitle"/>
          </p:nvPr>
        </p:nvSpPr>
        <p:spPr>
          <a:xfrm>
            <a:off x="3567953" y="2432180"/>
            <a:ext cx="8624046" cy="2387600"/>
          </a:xfrm>
          <a:prstGeom prst="rect">
            <a:avLst/>
          </a:prstGeom>
          <a:noFill/>
          <a:ln>
            <a:noFill/>
          </a:ln>
        </p:spPr>
        <p:txBody>
          <a:bodyPr spcFirstLastPara="1" wrap="square" lIns="180000" tIns="180000" rIns="180000" bIns="180000" anchor="ctr" anchorCtr="0">
            <a:normAutofit/>
          </a:bodyPr>
          <a:lstStyle/>
          <a:p>
            <a:pPr marL="0" lvl="0" indent="0" algn="l" rtl="0">
              <a:lnSpc>
                <a:spcPct val="90000"/>
              </a:lnSpc>
              <a:spcBef>
                <a:spcPts val="0"/>
              </a:spcBef>
              <a:spcAft>
                <a:spcPts val="0"/>
              </a:spcAft>
              <a:buClr>
                <a:srgbClr val="2C3949"/>
              </a:buClr>
              <a:buSzPts val="6000"/>
              <a:buFont typeface="Calibri"/>
              <a:buNone/>
            </a:pPr>
            <a:r>
              <a:rPr lang="en-AU"/>
              <a:t>Cultivating Safety in Agriculture</a:t>
            </a:r>
            <a:endParaRPr/>
          </a:p>
        </p:txBody>
      </p:sp>
      <p:pic>
        <p:nvPicPr>
          <p:cNvPr id="124" name="Google Shape;124;p3" title="Screen Shot 2026-08-17 at 8.37.18 am.png"/>
          <p:cNvPicPr preferRelativeResize="0"/>
          <p:nvPr/>
        </p:nvPicPr>
        <p:blipFill>
          <a:blip r:embed="rId3">
            <a:alphaModFix/>
          </a:blip>
          <a:stretch>
            <a:fillRect/>
          </a:stretch>
        </p:blipFill>
        <p:spPr>
          <a:xfrm>
            <a:off x="9" y="0"/>
            <a:ext cx="12361342" cy="6858001"/>
          </a:xfrm>
          <a:prstGeom prst="rect">
            <a:avLst/>
          </a:prstGeom>
          <a:noFill/>
          <a:ln>
            <a:noFill/>
          </a:ln>
        </p:spPr>
      </p:pic>
      <p:sp>
        <p:nvSpPr>
          <p:cNvPr id="125" name="Google Shape;125;p3"/>
          <p:cNvSpPr txBox="1">
            <a:spLocks noGrp="1"/>
          </p:cNvSpPr>
          <p:nvPr>
            <p:ph type="subTitle" idx="1"/>
          </p:nvPr>
        </p:nvSpPr>
        <p:spPr>
          <a:xfrm>
            <a:off x="269478" y="5839363"/>
            <a:ext cx="8386200" cy="698100"/>
          </a:xfrm>
          <a:prstGeom prst="rect">
            <a:avLst/>
          </a:prstGeom>
          <a:noFill/>
          <a:ln>
            <a:noFill/>
          </a:ln>
        </p:spPr>
        <p:txBody>
          <a:bodyPr spcFirstLastPara="1" wrap="square" lIns="180000" tIns="180000" rIns="180000" bIns="180000" anchor="t" anchorCtr="0">
            <a:normAutofit fontScale="62500" lnSpcReduction="20000"/>
          </a:bodyPr>
          <a:lstStyle/>
          <a:p>
            <a:pPr marL="0" lvl="0" indent="0" algn="l" rtl="0">
              <a:lnSpc>
                <a:spcPct val="90000"/>
              </a:lnSpc>
              <a:spcBef>
                <a:spcPts val="0"/>
              </a:spcBef>
              <a:spcAft>
                <a:spcPts val="0"/>
              </a:spcAft>
              <a:buClr>
                <a:srgbClr val="2C3949"/>
              </a:buClr>
              <a:buSzPct val="100000"/>
              <a:buNone/>
            </a:pPr>
            <a:r>
              <a:rPr lang="en-AU"/>
              <a:t>Dr Josie Clarke &amp; Nigel Corish - Ability Agriculture Foundation</a:t>
            </a:r>
            <a:endParaRPr/>
          </a:p>
          <a:p>
            <a:pPr marL="0" lvl="0" indent="0" algn="l" rtl="0">
              <a:lnSpc>
                <a:spcPct val="90000"/>
              </a:lnSpc>
              <a:spcBef>
                <a:spcPts val="0"/>
              </a:spcBef>
              <a:spcAft>
                <a:spcPts val="0"/>
              </a:spcAft>
              <a:buClr>
                <a:srgbClr val="2C3949"/>
              </a:buClr>
              <a:buSzPct val="100000"/>
              <a:buNone/>
            </a:pPr>
            <a:r>
              <a:rPr lang="en-AU"/>
              <a:t>Dr Nicole McDonald &amp; Dr Pat Calusso - Central Queensland University Future Farming Institute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The challenge or the opportunity</a:t>
            </a:r>
            <a:endParaRPr/>
          </a:p>
        </p:txBody>
      </p:sp>
      <p:sp>
        <p:nvSpPr>
          <p:cNvPr id="131" name="Google Shape;131;p4"/>
          <p:cNvSpPr txBox="1">
            <a:spLocks noGrp="1"/>
          </p:cNvSpPr>
          <p:nvPr>
            <p:ph type="body" idx="1"/>
          </p:nvPr>
        </p:nvSpPr>
        <p:spPr>
          <a:xfrm>
            <a:off x="838200" y="1825625"/>
            <a:ext cx="10515600" cy="3775797"/>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AU"/>
              <a:t>Agriculture is one of Australia’s highest‑risk industries. People with disability already work, live, and contribute across farms — but safety systems rarely consider their needs. </a:t>
            </a:r>
            <a:endParaRPr/>
          </a:p>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r>
              <a:rPr lang="en-AU"/>
              <a:t>This was the first opportunity to investigate the reality of the safety ecosystem persons with a disability have to navigate in agriculture.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What we did</a:t>
            </a:r>
            <a:endParaRPr/>
          </a:p>
        </p:txBody>
      </p:sp>
      <p:sp>
        <p:nvSpPr>
          <p:cNvPr id="137" name="Google Shape;137;p5"/>
          <p:cNvSpPr txBox="1">
            <a:spLocks noGrp="1"/>
          </p:cNvSpPr>
          <p:nvPr>
            <p:ph type="body" idx="1"/>
          </p:nvPr>
        </p:nvSpPr>
        <p:spPr>
          <a:xfrm>
            <a:off x="838200" y="1825626"/>
            <a:ext cx="5181600" cy="3621018"/>
          </a:xfrm>
          <a:prstGeom prst="rect">
            <a:avLst/>
          </a:prstGeom>
          <a:noFill/>
          <a:ln>
            <a:noFill/>
          </a:ln>
        </p:spPr>
        <p:txBody>
          <a:bodyPr spcFirstLastPara="1" wrap="square" lIns="91425" tIns="45700" rIns="91425" bIns="45700" anchor="t" anchorCtr="0">
            <a:normAutofit fontScale="92500" lnSpcReduction="10000"/>
          </a:bodyPr>
          <a:lstStyle/>
          <a:p>
            <a:pPr marL="228600" lvl="0" indent="-50800" algn="l" rtl="0">
              <a:lnSpc>
                <a:spcPct val="90000"/>
              </a:lnSpc>
              <a:spcBef>
                <a:spcPts val="0"/>
              </a:spcBef>
              <a:spcAft>
                <a:spcPts val="0"/>
              </a:spcAft>
              <a:buClr>
                <a:schemeClr val="dk1"/>
              </a:buClr>
              <a:buSzPct val="100000"/>
              <a:buNone/>
            </a:pPr>
            <a:r>
              <a:rPr lang="en-AU"/>
              <a:t>Ecosystem approach </a:t>
            </a:r>
            <a:endParaRPr/>
          </a:p>
          <a:p>
            <a:pPr marL="228600" lvl="0" indent="-50800" algn="l" rtl="0">
              <a:lnSpc>
                <a:spcPct val="90000"/>
              </a:lnSpc>
              <a:spcBef>
                <a:spcPts val="0"/>
              </a:spcBef>
              <a:spcAft>
                <a:spcPts val="0"/>
              </a:spcAft>
              <a:buClr>
                <a:schemeClr val="dk1"/>
              </a:buClr>
              <a:buSzPct val="100000"/>
              <a:buNone/>
            </a:pPr>
            <a:endParaRPr/>
          </a:p>
          <a:p>
            <a:pPr marL="228600" lvl="0" indent="-50800" algn="l" rtl="0">
              <a:spcBef>
                <a:spcPts val="0"/>
              </a:spcBef>
              <a:spcAft>
                <a:spcPts val="0"/>
              </a:spcAft>
              <a:buClr>
                <a:schemeClr val="dk1"/>
              </a:buClr>
              <a:buSzPct val="100000"/>
              <a:buNone/>
            </a:pPr>
            <a:r>
              <a:rPr lang="en-AU"/>
              <a:t>Persons with lived experience working in agriculture</a:t>
            </a:r>
            <a:endParaRPr/>
          </a:p>
          <a:p>
            <a:pPr marL="228600" lvl="0" indent="-50800" algn="l" rtl="0">
              <a:spcBef>
                <a:spcPts val="0"/>
              </a:spcBef>
              <a:spcAft>
                <a:spcPts val="0"/>
              </a:spcAft>
              <a:buClr>
                <a:schemeClr val="dk1"/>
              </a:buClr>
              <a:buSzPct val="100000"/>
              <a:buNone/>
            </a:pPr>
            <a:endParaRPr/>
          </a:p>
          <a:p>
            <a:pPr marL="228600" lvl="0" indent="-50800" algn="l" rtl="0">
              <a:spcBef>
                <a:spcPts val="0"/>
              </a:spcBef>
              <a:spcAft>
                <a:spcPts val="0"/>
              </a:spcAft>
              <a:buClr>
                <a:schemeClr val="dk1"/>
              </a:buClr>
              <a:buSzPct val="100000"/>
              <a:buNone/>
            </a:pPr>
            <a:r>
              <a:rPr lang="en-AU"/>
              <a:t>Agribusiness employers </a:t>
            </a:r>
            <a:endParaRPr/>
          </a:p>
          <a:p>
            <a:pPr marL="228600" lvl="0" indent="-50800" algn="l" rtl="0">
              <a:spcBef>
                <a:spcPts val="0"/>
              </a:spcBef>
              <a:spcAft>
                <a:spcPts val="0"/>
              </a:spcAft>
              <a:buClr>
                <a:schemeClr val="dk1"/>
              </a:buClr>
              <a:buSzPct val="100000"/>
              <a:buNone/>
            </a:pPr>
            <a:endParaRPr/>
          </a:p>
          <a:p>
            <a:pPr marL="228600" lvl="0" indent="-50800" algn="l" rtl="0">
              <a:spcBef>
                <a:spcPts val="0"/>
              </a:spcBef>
              <a:spcAft>
                <a:spcPts val="0"/>
              </a:spcAft>
              <a:buClr>
                <a:schemeClr val="dk1"/>
              </a:buClr>
              <a:buSzPct val="100000"/>
              <a:buNone/>
            </a:pPr>
            <a:r>
              <a:rPr lang="en-AU"/>
              <a:t>Farm Safety Consultants </a:t>
            </a:r>
            <a:br>
              <a:rPr lang="en-AU"/>
            </a:br>
            <a:br>
              <a:rPr lang="en-AU"/>
            </a:br>
            <a:r>
              <a:rPr lang="en-AU"/>
              <a:t>Allied Health Professionals </a:t>
            </a:r>
            <a:endParaRPr/>
          </a:p>
          <a:p>
            <a:pPr marL="228600" lvl="0" indent="-50800" algn="l" rtl="0">
              <a:lnSpc>
                <a:spcPct val="90000"/>
              </a:lnSpc>
              <a:spcBef>
                <a:spcPts val="0"/>
              </a:spcBef>
              <a:spcAft>
                <a:spcPts val="0"/>
              </a:spcAft>
              <a:buClr>
                <a:schemeClr val="dk1"/>
              </a:buClr>
              <a:buSzPct val="100000"/>
              <a:buNone/>
            </a:pPr>
            <a:endParaRPr/>
          </a:p>
          <a:p>
            <a:pPr marL="228600" lvl="0" indent="-50800" algn="l" rtl="0">
              <a:lnSpc>
                <a:spcPct val="90000"/>
              </a:lnSpc>
              <a:spcBef>
                <a:spcPts val="0"/>
              </a:spcBef>
              <a:spcAft>
                <a:spcPts val="0"/>
              </a:spcAft>
              <a:buClr>
                <a:schemeClr val="dk1"/>
              </a:buClr>
              <a:buSzPct val="100000"/>
              <a:buNone/>
            </a:pPr>
            <a:endParaRPr/>
          </a:p>
          <a:p>
            <a:pPr marL="228600" lvl="0" indent="-50800" algn="l" rtl="0">
              <a:lnSpc>
                <a:spcPct val="90000"/>
              </a:lnSpc>
              <a:spcBef>
                <a:spcPts val="0"/>
              </a:spcBef>
              <a:spcAft>
                <a:spcPts val="0"/>
              </a:spcAft>
              <a:buClr>
                <a:schemeClr val="dk1"/>
              </a:buClr>
              <a:buSzPct val="100000"/>
              <a:buNone/>
            </a:pPr>
            <a:endParaRPr/>
          </a:p>
        </p:txBody>
      </p:sp>
      <p:sp>
        <p:nvSpPr>
          <p:cNvPr id="138" name="Google Shape;138;p5"/>
          <p:cNvSpPr txBox="1">
            <a:spLocks noGrp="1"/>
          </p:cNvSpPr>
          <p:nvPr>
            <p:ph type="body" idx="2"/>
          </p:nvPr>
        </p:nvSpPr>
        <p:spPr>
          <a:xfrm>
            <a:off x="6172200" y="1825625"/>
            <a:ext cx="5181600" cy="3621019"/>
          </a:xfrm>
          <a:prstGeom prst="rect">
            <a:avLst/>
          </a:prstGeom>
          <a:noFill/>
          <a:ln>
            <a:noFill/>
          </a:ln>
        </p:spPr>
        <p:txBody>
          <a:bodyPr spcFirstLastPara="1" wrap="square" lIns="91425" tIns="45700" rIns="91425" bIns="45700" anchor="t" anchorCtr="0">
            <a:normAutofit/>
          </a:bodyPr>
          <a:lstStyle/>
          <a:p>
            <a:pPr marL="228600" lvl="0" indent="-50800" algn="l" rtl="0">
              <a:spcBef>
                <a:spcPts val="0"/>
              </a:spcBef>
              <a:spcAft>
                <a:spcPts val="0"/>
              </a:spcAft>
              <a:buClr>
                <a:schemeClr val="dk1"/>
              </a:buClr>
              <a:buSzPts val="2800"/>
              <a:buNone/>
            </a:pPr>
            <a:endParaRPr/>
          </a:p>
          <a:p>
            <a:pPr marL="228600" lvl="0" indent="-50800" algn="l" rtl="0">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r>
              <a:rPr lang="en-AU"/>
              <a:t>Phase 1: small group and individual interviews </a:t>
            </a:r>
            <a:endParaRPr/>
          </a:p>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r>
              <a:rPr lang="en-AU"/>
              <a:t>Phase 2: Co-design workshop - prioritising value vs impact next steps, ecosystem map review and feedback</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f6f1026f44_0_11"/>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145" name="Google Shape;145;g3f6f1026f44_0_11"/>
          <p:cNvSpPr txBox="1">
            <a:spLocks noGrp="1"/>
          </p:cNvSpPr>
          <p:nvPr>
            <p:ph type="body" idx="1"/>
          </p:nvPr>
        </p:nvSpPr>
        <p:spPr>
          <a:xfrm>
            <a:off x="838200" y="1825625"/>
            <a:ext cx="10515600" cy="3775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146" name="Google Shape;146;g3f6f1026f44_0_11" title="Screen Shot 2026-08-10 at 1.10.25 pm.png"/>
          <p:cNvPicPr preferRelativeResize="0"/>
          <p:nvPr/>
        </p:nvPicPr>
        <p:blipFill>
          <a:blip r:embed="rId3">
            <a:alphaModFix/>
          </a:blip>
          <a:stretch>
            <a:fillRect/>
          </a:stretch>
        </p:blipFill>
        <p:spPr>
          <a:xfrm>
            <a:off x="245423" y="122676"/>
            <a:ext cx="11846127" cy="63813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title"/>
          </p:nvPr>
        </p:nvSpPr>
        <p:spPr>
          <a:xfrm>
            <a:off x="682350" y="707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What are we learning</a:t>
            </a:r>
            <a:endParaRPr/>
          </a:p>
        </p:txBody>
      </p:sp>
      <p:sp>
        <p:nvSpPr>
          <p:cNvPr id="152" name="Google Shape;152;p6"/>
          <p:cNvSpPr txBox="1">
            <a:spLocks noGrp="1"/>
          </p:cNvSpPr>
          <p:nvPr>
            <p:ph type="body" idx="1"/>
          </p:nvPr>
        </p:nvSpPr>
        <p:spPr>
          <a:xfrm>
            <a:off x="427800" y="1271450"/>
            <a:ext cx="11336400" cy="47553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AU" sz="1800">
                <a:latin typeface="Arial"/>
                <a:ea typeface="Arial"/>
                <a:cs typeface="Arial"/>
                <a:sym typeface="Arial"/>
              </a:rPr>
              <a:t>People with a Disability often Manage Risk Alone </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a:latin typeface="Arial"/>
                <a:ea typeface="Arial"/>
                <a:cs typeface="Arial"/>
                <a:sym typeface="Arial"/>
              </a:rPr>
              <a:t>Fear of Disclosure of asking for support/adapted task (if needed) - Reduces Safety &amp; Increases Risk </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b="1">
                <a:latin typeface="Arial"/>
                <a:ea typeface="Arial"/>
                <a:cs typeface="Arial"/>
                <a:sym typeface="Arial"/>
              </a:rPr>
              <a:t>Safety Systems and their inadaptability</a:t>
            </a:r>
            <a:r>
              <a:rPr lang="en-AU" sz="1800">
                <a:latin typeface="Arial"/>
                <a:ea typeface="Arial"/>
                <a:cs typeface="Arial"/>
                <a:sym typeface="Arial"/>
              </a:rPr>
              <a:t> - “fitness for work” “safety competence &amp; compliance”</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b="1">
                <a:latin typeface="Arial"/>
                <a:ea typeface="Arial"/>
                <a:cs typeface="Arial"/>
                <a:sym typeface="Arial"/>
              </a:rPr>
              <a:t>Confidence &amp; Capacity - Dependent on agricultural organisation size, culture and access to knowledge or support</a:t>
            </a:r>
            <a:endParaRPr sz="1800" b="1">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a:latin typeface="Arial"/>
                <a:ea typeface="Arial"/>
                <a:cs typeface="Arial"/>
                <a:sym typeface="Arial"/>
              </a:rPr>
              <a:t>Employers Want to Help — But Lack Formal Guidance</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AU" sz="1800">
                <a:latin typeface="Arial"/>
                <a:ea typeface="Arial"/>
                <a:cs typeface="Arial"/>
                <a:sym typeface="Arial"/>
              </a:rPr>
              <a:t>Persons leading change in industry - individual or family member</a:t>
            </a:r>
            <a:endParaRPr sz="1800">
              <a:latin typeface="Arial"/>
              <a:ea typeface="Arial"/>
              <a:cs typeface="Arial"/>
              <a:sym typeface="Arial"/>
            </a:endParaRPr>
          </a:p>
          <a:p>
            <a:pPr marL="457200" lvl="0" indent="0" algn="l" rtl="0">
              <a:lnSpc>
                <a:spcPct val="90000"/>
              </a:lnSpc>
              <a:spcBef>
                <a:spcPts val="0"/>
              </a:spcBef>
              <a:spcAft>
                <a:spcPts val="0"/>
              </a:spcAft>
              <a:buNone/>
            </a:pPr>
            <a:r>
              <a:rPr lang="en-AU" sz="1800">
                <a:latin typeface="Arial"/>
                <a:ea typeface="Arial"/>
                <a:cs typeface="Arial"/>
                <a:sym typeface="Arial"/>
              </a:rPr>
              <a:t> </a:t>
            </a: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b="1">
                <a:latin typeface="Arial"/>
                <a:ea typeface="Arial"/>
                <a:cs typeface="Arial"/>
                <a:sym typeface="Arial"/>
              </a:rPr>
              <a:t>There are many gaps in the ecosystem - from the farm to the disability support industry </a:t>
            </a:r>
            <a:endParaRPr sz="1800" b="1">
              <a:latin typeface="Arial"/>
              <a:ea typeface="Arial"/>
              <a:cs typeface="Arial"/>
              <a:sym typeface="Arial"/>
            </a:endParaRPr>
          </a:p>
          <a:p>
            <a:pPr marL="457200" lvl="0" indent="0" algn="l" rtl="0">
              <a:lnSpc>
                <a:spcPct val="90000"/>
              </a:lnSpc>
              <a:spcBef>
                <a:spcPts val="0"/>
              </a:spcBef>
              <a:spcAft>
                <a:spcPts val="0"/>
              </a:spcAft>
              <a:buNone/>
            </a:pPr>
            <a:endParaRPr sz="1800" b="1">
              <a:latin typeface="Arial"/>
              <a:ea typeface="Arial"/>
              <a:cs typeface="Arial"/>
              <a:sym typeface="Arial"/>
            </a:endParaRPr>
          </a:p>
          <a:p>
            <a:pPr marL="457200" lvl="0" indent="-342900" algn="l" rtl="0">
              <a:spcBef>
                <a:spcPts val="0"/>
              </a:spcBef>
              <a:spcAft>
                <a:spcPts val="0"/>
              </a:spcAft>
              <a:buSzPts val="1800"/>
              <a:buChar char="•"/>
            </a:pPr>
            <a:r>
              <a:rPr lang="en-AU" sz="1800">
                <a:latin typeface="Arial"/>
                <a:ea typeface="Arial"/>
                <a:cs typeface="Arial"/>
                <a:sym typeface="Arial"/>
              </a:rPr>
              <a:t>Confidence + Knowledge = Safer Outcomes</a:t>
            </a:r>
            <a:endParaRPr sz="1800" b="1">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What helped</a:t>
            </a:r>
            <a:endParaRPr/>
          </a:p>
        </p:txBody>
      </p:sp>
      <p:sp>
        <p:nvSpPr>
          <p:cNvPr id="158" name="Google Shape;158;p7"/>
          <p:cNvSpPr txBox="1">
            <a:spLocks noGrp="1"/>
          </p:cNvSpPr>
          <p:nvPr>
            <p:ph type="body" idx="1"/>
          </p:nvPr>
        </p:nvSpPr>
        <p:spPr>
          <a:prstGeom prst="rect">
            <a:avLst/>
          </a:prstGeom>
          <a:noFill/>
          <a:ln>
            <a:noFill/>
          </a:ln>
        </p:spPr>
        <p:txBody>
          <a:bodyPr spcFirstLastPara="1" wrap="square" lIns="91425" tIns="45700" rIns="91425" bIns="45700" anchor="t" anchorCtr="0">
            <a:normAutofit fontScale="92500" lnSpcReduction="10000"/>
          </a:bodyPr>
          <a:lstStyle/>
          <a:p>
            <a:pPr marL="457200" lvl="0" indent="-293211" algn="l" rtl="0">
              <a:lnSpc>
                <a:spcPct val="115000"/>
              </a:lnSpc>
              <a:spcBef>
                <a:spcPts val="1200"/>
              </a:spcBef>
              <a:spcAft>
                <a:spcPts val="0"/>
              </a:spcAft>
              <a:buSzPct val="39286"/>
              <a:buChar char="●"/>
            </a:pPr>
            <a:r>
              <a:rPr lang="en-AU" dirty="0"/>
              <a:t>Community based partnership - an invaluable environment in agriculture built on learning together - key to building disability confidence as an industry</a:t>
            </a:r>
            <a:endParaRPr dirty="0"/>
          </a:p>
          <a:p>
            <a:pPr marL="457200" lvl="0" indent="-293211" algn="l" rtl="0">
              <a:lnSpc>
                <a:spcPct val="115000"/>
              </a:lnSpc>
              <a:spcBef>
                <a:spcPts val="0"/>
              </a:spcBef>
              <a:spcAft>
                <a:spcPts val="0"/>
              </a:spcAft>
              <a:buSzPct val="39286"/>
              <a:buChar char="●"/>
            </a:pPr>
            <a:r>
              <a:rPr lang="en-AU" dirty="0"/>
              <a:t>Flexibility in group vs individual interviews &amp; feedback</a:t>
            </a:r>
            <a:endParaRPr dirty="0"/>
          </a:p>
          <a:p>
            <a:pPr marL="457200" lvl="0" indent="-293211" algn="l" rtl="0">
              <a:lnSpc>
                <a:spcPct val="115000"/>
              </a:lnSpc>
              <a:spcBef>
                <a:spcPts val="0"/>
              </a:spcBef>
              <a:spcAft>
                <a:spcPts val="0"/>
              </a:spcAft>
              <a:buSzPct val="39286"/>
              <a:buChar char="●"/>
            </a:pPr>
            <a:r>
              <a:rPr lang="en-AU" dirty="0"/>
              <a:t>9am-9pm windows navigating farming work</a:t>
            </a:r>
            <a:endParaRPr dirty="0"/>
          </a:p>
          <a:p>
            <a:pPr marL="457200" lvl="0" indent="-293211" algn="l" rtl="0">
              <a:lnSpc>
                <a:spcPct val="115000"/>
              </a:lnSpc>
              <a:spcBef>
                <a:spcPts val="0"/>
              </a:spcBef>
              <a:spcAft>
                <a:spcPts val="0"/>
              </a:spcAft>
              <a:buSzPct val="39286"/>
              <a:buChar char="●"/>
            </a:pPr>
            <a:r>
              <a:rPr lang="en-AU" dirty="0"/>
              <a:t>Value participants expertise and time (something we’re not good at in agriculture)</a:t>
            </a:r>
            <a:endParaRPr dirty="0"/>
          </a:p>
          <a:p>
            <a:pPr marL="457200" lvl="0" indent="-293211" algn="l" rtl="0">
              <a:lnSpc>
                <a:spcPct val="115000"/>
              </a:lnSpc>
              <a:spcBef>
                <a:spcPts val="0"/>
              </a:spcBef>
              <a:spcAft>
                <a:spcPts val="0"/>
              </a:spcAft>
              <a:buSzPct val="39286"/>
              <a:buChar char="●"/>
            </a:pPr>
            <a:r>
              <a:rPr lang="en-AU" dirty="0"/>
              <a:t>Strengthened capacity of community-based research</a:t>
            </a:r>
            <a:endParaRPr dirty="0"/>
          </a:p>
          <a:p>
            <a:pPr marL="0" lvl="0" indent="0" algn="l" rtl="0">
              <a:lnSpc>
                <a:spcPct val="90000"/>
              </a:lnSpc>
              <a:spcBef>
                <a:spcPts val="1200"/>
              </a:spcBef>
              <a:spcAft>
                <a:spcPts val="0"/>
              </a:spcAft>
              <a:buNone/>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Final lessons</a:t>
            </a:r>
            <a:endParaRPr/>
          </a:p>
        </p:txBody>
      </p:sp>
      <p:sp>
        <p:nvSpPr>
          <p:cNvPr id="164" name="Google Shape;164;p8"/>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None/>
            </a:pPr>
            <a:r>
              <a:rPr lang="en-AU" sz="2000" b="1" dirty="0">
                <a:latin typeface="Arial"/>
                <a:ea typeface="Arial"/>
                <a:cs typeface="Arial"/>
                <a:sym typeface="Arial"/>
              </a:rPr>
              <a:t>Real change only happens when solutions are built </a:t>
            </a:r>
            <a:r>
              <a:rPr lang="en-AU" sz="2000" b="1" i="1" dirty="0">
                <a:latin typeface="Arial"/>
                <a:ea typeface="Arial"/>
                <a:cs typeface="Arial"/>
                <a:sym typeface="Arial"/>
              </a:rPr>
              <a:t>with</a:t>
            </a:r>
            <a:r>
              <a:rPr lang="en-AU" sz="2000" b="1" dirty="0">
                <a:latin typeface="Arial"/>
                <a:ea typeface="Arial"/>
                <a:cs typeface="Arial"/>
                <a:sym typeface="Arial"/>
              </a:rPr>
              <a:t> the people they affect — grounded in lived realities, shaped by ecosystem members, and supported across the whole agricultural industry. </a:t>
            </a:r>
            <a:endParaRPr sz="20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endParaRPr sz="23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AU" sz="2000" b="1" dirty="0">
                <a:latin typeface="Arial"/>
                <a:ea typeface="Arial"/>
                <a:cs typeface="Arial"/>
                <a:sym typeface="Arial"/>
              </a:rPr>
              <a:t>Think about who is “your ecosystem”? Who are your big “farms” and the small “farms”. How do we co-create solutions to ensure evidence-to-action efforts enable practical, adopted change. </a:t>
            </a:r>
            <a:endParaRPr sz="2000" b="1" dirty="0">
              <a:latin typeface="Arial"/>
              <a:ea typeface="Arial"/>
              <a:cs typeface="Arial"/>
              <a:sym typeface="Arial"/>
            </a:endParaRPr>
          </a:p>
          <a:p>
            <a:pPr marL="228600" lvl="0" indent="-50800" algn="l" rtl="0">
              <a:lnSpc>
                <a:spcPct val="90000"/>
              </a:lnSpc>
              <a:spcBef>
                <a:spcPts val="1200"/>
              </a:spcBef>
              <a:spcAft>
                <a:spcPts val="0"/>
              </a:spcAft>
              <a:buClr>
                <a:schemeClr val="dk1"/>
              </a:buClr>
              <a:buSzPts val="280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p:txBody>
          <a:bodyPr>
            <a:normAutofit fontScale="90000"/>
          </a:bodyPr>
          <a:lstStyle/>
          <a:p>
            <a:r>
              <a:rPr lang="en-AU" dirty="0"/>
              <a:t>Safe homes</a:t>
            </a:r>
            <a:br>
              <a:rPr lang="en-AU" dirty="0"/>
            </a:br>
            <a:r>
              <a:rPr lang="en-AU" sz="4000" dirty="0"/>
              <a:t>Co-designing evidence for inclusive, individualised support for people with </a:t>
            </a:r>
            <a:br>
              <a:rPr lang="en-AU" sz="4000" dirty="0"/>
            </a:br>
            <a:r>
              <a:rPr lang="en-AU" sz="4000" dirty="0"/>
              <a:t>intellectual disability</a:t>
            </a:r>
            <a:endParaRPr lang="en-AU" dirty="0"/>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a:lstStyle/>
          <a:p>
            <a:r>
              <a:rPr lang="en-AU" dirty="0"/>
              <a:t>Presenters: Dariane McLean, Tess Bright, Bella White</a:t>
            </a:r>
          </a:p>
        </p:txBody>
      </p:sp>
      <p:pic>
        <p:nvPicPr>
          <p:cNvPr id="5" name="Picture 4">
            <a:extLst>
              <a:ext uri="{FF2B5EF4-FFF2-40B4-BE49-F238E27FC236}">
                <a16:creationId xmlns:a16="http://schemas.microsoft.com/office/drawing/2014/main" id="{E0AF6F56-5662-4035-D422-34F907FEA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8743" y="6054111"/>
            <a:ext cx="2154318" cy="584814"/>
          </a:xfrm>
          <a:prstGeom prst="rect">
            <a:avLst/>
          </a:prstGeom>
        </p:spPr>
      </p:pic>
      <p:pic>
        <p:nvPicPr>
          <p:cNvPr id="7" name="Picture 6" descr="University of Melbourne logo">
            <a:extLst>
              <a:ext uri="{FF2B5EF4-FFF2-40B4-BE49-F238E27FC236}">
                <a16:creationId xmlns:a16="http://schemas.microsoft.com/office/drawing/2014/main" id="{3C38AF69-8B79-FE7B-CD86-F7E6EB9B28D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010" y="5892224"/>
            <a:ext cx="908588" cy="908588"/>
          </a:xfrm>
          <a:prstGeom prst="rect">
            <a:avLst/>
          </a:prstGeom>
          <a:noFill/>
          <a:ln>
            <a:noFill/>
          </a:ln>
        </p:spPr>
      </p:pic>
      <p:pic>
        <p:nvPicPr>
          <p:cNvPr id="9" name="Picture 8">
            <a:extLst>
              <a:ext uri="{FF2B5EF4-FFF2-40B4-BE49-F238E27FC236}">
                <a16:creationId xmlns:a16="http://schemas.microsoft.com/office/drawing/2014/main" id="{183D7225-633E-91DD-F82A-B62BDE82F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2065" y="5892224"/>
            <a:ext cx="1883202" cy="908588"/>
          </a:xfrm>
          <a:prstGeom prst="rect">
            <a:avLst/>
          </a:prstGeom>
        </p:spPr>
      </p:pic>
      <p:sp>
        <p:nvSpPr>
          <p:cNvPr id="6" name="TextBox 5">
            <a:extLst>
              <a:ext uri="{FF2B5EF4-FFF2-40B4-BE49-F238E27FC236}">
                <a16:creationId xmlns:a16="http://schemas.microsoft.com/office/drawing/2014/main" id="{86F3BF4C-E1CE-E06D-FA7E-4CB508D39991}"/>
              </a:ext>
            </a:extLst>
          </p:cNvPr>
          <p:cNvSpPr txBox="1"/>
          <p:nvPr/>
        </p:nvSpPr>
        <p:spPr>
          <a:xfrm>
            <a:off x="79543" y="129966"/>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Dariane</a:t>
            </a:r>
          </a:p>
        </p:txBody>
      </p:sp>
    </p:spTree>
    <p:extLst>
      <p:ext uri="{BB962C8B-B14F-4D97-AF65-F5344CB8AC3E}">
        <p14:creationId xmlns:p14="http://schemas.microsoft.com/office/powerpoint/2010/main" val="3092096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 or the opportunity</a:t>
            </a:r>
          </a:p>
        </p:txBody>
      </p:sp>
      <p:sp>
        <p:nvSpPr>
          <p:cNvPr id="5" name="TextBox 4">
            <a:extLst>
              <a:ext uri="{FF2B5EF4-FFF2-40B4-BE49-F238E27FC236}">
                <a16:creationId xmlns:a16="http://schemas.microsoft.com/office/drawing/2014/main" id="{95E92AED-C3C3-7546-5967-BE63F8B682AD}"/>
              </a:ext>
            </a:extLst>
          </p:cNvPr>
          <p:cNvSpPr txBox="1"/>
          <p:nvPr/>
        </p:nvSpPr>
        <p:spPr>
          <a:xfrm>
            <a:off x="89375" y="6412779"/>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Dariane</a:t>
            </a:r>
          </a:p>
        </p:txBody>
      </p:sp>
    </p:spTree>
    <p:extLst>
      <p:ext uri="{BB962C8B-B14F-4D97-AF65-F5344CB8AC3E}">
        <p14:creationId xmlns:p14="http://schemas.microsoft.com/office/powerpoint/2010/main" val="4066157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CA3540B-CFE1-C08B-1B96-2034CDC8F907}"/>
              </a:ext>
            </a:extLst>
          </p:cNvPr>
          <p:cNvSpPr>
            <a:spLocks noGrp="1"/>
          </p:cNvSpPr>
          <p:nvPr>
            <p:ph type="ctrTitle"/>
          </p:nvPr>
        </p:nvSpPr>
        <p:spPr>
          <a:xfrm>
            <a:off x="4952418" y="2067700"/>
            <a:ext cx="5868177" cy="2387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lvl="0">
              <a:spcBef>
                <a:spcPts val="1000"/>
              </a:spcBef>
              <a:defRPr/>
            </a:pPr>
            <a:r>
              <a:rPr lang="en-AU" sz="4800" b="1" i="1" dirty="0"/>
              <a:t>The impact of investing in research co-design</a:t>
            </a:r>
            <a:endParaRPr kumimoji="0" lang="en-AU" sz="4800" i="1"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
        <p:nvSpPr>
          <p:cNvPr id="3" name="Subtitle 2">
            <a:extLst>
              <a:ext uri="{FF2B5EF4-FFF2-40B4-BE49-F238E27FC236}">
                <a16:creationId xmlns:a16="http://schemas.microsoft.com/office/drawing/2014/main" id="{E016724C-75B2-F4A0-E108-0E72054AD156}"/>
              </a:ext>
            </a:extLst>
          </p:cNvPr>
          <p:cNvSpPr>
            <a:spLocks noGrp="1"/>
          </p:cNvSpPr>
          <p:nvPr>
            <p:ph type="subTitle" idx="1"/>
          </p:nvPr>
        </p:nvSpPr>
        <p:spPr>
          <a:xfrm>
            <a:off x="5023065" y="3412567"/>
            <a:ext cx="8386117" cy="698113"/>
          </a:xfrm>
        </p:spPr>
        <p:txBody>
          <a:bodyPr>
            <a:normAutofit/>
          </a:bodyPr>
          <a:lstStyle/>
          <a:p>
            <a:r>
              <a:rPr lang="en-AU" sz="2000" dirty="0"/>
              <a:t>written for NDRP by Dr Ellen Skladzien</a:t>
            </a:r>
          </a:p>
        </p:txBody>
      </p:sp>
      <p:pic>
        <p:nvPicPr>
          <p:cNvPr id="6" name="Picture 5">
            <a:extLst>
              <a:ext uri="{FF2B5EF4-FFF2-40B4-BE49-F238E27FC236}">
                <a16:creationId xmlns:a16="http://schemas.microsoft.com/office/drawing/2014/main" id="{34113845-7C74-6371-831B-E695FCF8B000}"/>
              </a:ext>
            </a:extLst>
          </p:cNvPr>
          <p:cNvPicPr>
            <a:picLocks noChangeAspect="1"/>
          </p:cNvPicPr>
          <p:nvPr/>
        </p:nvPicPr>
        <p:blipFill>
          <a:blip r:embed="rId3"/>
          <a:stretch>
            <a:fillRect/>
          </a:stretch>
        </p:blipFill>
        <p:spPr>
          <a:xfrm>
            <a:off x="5114628" y="4790302"/>
            <a:ext cx="1806645" cy="1806645"/>
          </a:xfrm>
          <a:prstGeom prst="rect">
            <a:avLst/>
          </a:prstGeom>
        </p:spPr>
      </p:pic>
      <p:pic>
        <p:nvPicPr>
          <p:cNvPr id="8" name="Picture 7">
            <a:extLst>
              <a:ext uri="{FF2B5EF4-FFF2-40B4-BE49-F238E27FC236}">
                <a16:creationId xmlns:a16="http://schemas.microsoft.com/office/drawing/2014/main" id="{B9CEEFC5-5291-8F71-A4D7-1D013FA07552}"/>
              </a:ext>
            </a:extLst>
          </p:cNvPr>
          <p:cNvPicPr>
            <a:picLocks noChangeAspect="1"/>
          </p:cNvPicPr>
          <p:nvPr/>
        </p:nvPicPr>
        <p:blipFill>
          <a:blip r:embed="rId4"/>
          <a:stretch>
            <a:fillRect/>
          </a:stretch>
        </p:blipFill>
        <p:spPr>
          <a:xfrm>
            <a:off x="237930" y="1235416"/>
            <a:ext cx="4387168" cy="4387168"/>
          </a:xfrm>
          <a:prstGeom prst="rect">
            <a:avLst/>
          </a:prstGeom>
        </p:spPr>
      </p:pic>
      <p:pic>
        <p:nvPicPr>
          <p:cNvPr id="5" name="Picture 4">
            <a:extLst>
              <a:ext uri="{FF2B5EF4-FFF2-40B4-BE49-F238E27FC236}">
                <a16:creationId xmlns:a16="http://schemas.microsoft.com/office/drawing/2014/main" id="{1BA78780-CF59-66DA-62A8-9A0678CD9621}"/>
              </a:ext>
            </a:extLst>
          </p:cNvPr>
          <p:cNvPicPr>
            <a:picLocks noChangeAspect="1"/>
          </p:cNvPicPr>
          <p:nvPr/>
        </p:nvPicPr>
        <p:blipFill>
          <a:blip r:embed="rId5"/>
          <a:stretch>
            <a:fillRect/>
          </a:stretch>
        </p:blipFill>
        <p:spPr>
          <a:xfrm>
            <a:off x="7055881" y="4790302"/>
            <a:ext cx="1806645" cy="1806645"/>
          </a:xfrm>
          <a:prstGeom prst="rect">
            <a:avLst/>
          </a:prstGeom>
          <a:ln w="38100">
            <a:solidFill>
              <a:srgbClr val="4488AB"/>
            </a:solidFill>
          </a:ln>
        </p:spPr>
      </p:pic>
    </p:spTree>
    <p:extLst>
      <p:ext uri="{BB962C8B-B14F-4D97-AF65-F5344CB8AC3E}">
        <p14:creationId xmlns:p14="http://schemas.microsoft.com/office/powerpoint/2010/main" val="1157272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Who was involved</a:t>
            </a:r>
          </a:p>
        </p:txBody>
      </p:sp>
      <p:sp>
        <p:nvSpPr>
          <p:cNvPr id="4" name="Content Placeholder 3">
            <a:extLst>
              <a:ext uri="{FF2B5EF4-FFF2-40B4-BE49-F238E27FC236}">
                <a16:creationId xmlns:a16="http://schemas.microsoft.com/office/drawing/2014/main" id="{AFFF9BDD-0F87-ADE4-1A61-6382AF5D32D8}"/>
              </a:ext>
            </a:extLst>
          </p:cNvPr>
          <p:cNvSpPr>
            <a:spLocks noGrp="1"/>
          </p:cNvSpPr>
          <p:nvPr>
            <p:ph idx="1"/>
          </p:nvPr>
        </p:nvSpPr>
        <p:spPr>
          <a:xfrm>
            <a:off x="838200" y="1894450"/>
            <a:ext cx="10515600" cy="3775797"/>
          </a:xfrm>
          <a:ln>
            <a:noFill/>
          </a:ln>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pPr>
              <a:lnSpc>
                <a:spcPct val="120000"/>
              </a:lnSpc>
            </a:pPr>
            <a:r>
              <a:rPr lang="en-AU" sz="3500" b="1" dirty="0"/>
              <a:t>University of Melbourne researchers: </a:t>
            </a:r>
            <a:r>
              <a:rPr lang="en-AU" sz="3500" dirty="0"/>
              <a:t>Dr Tess Bright, Bella White, Dr Kate Mason, Stef Dimov, A/Prof Zoe Aitken, Dr Cate Bailey, Prof Anne Kavanagh</a:t>
            </a:r>
          </a:p>
          <a:p>
            <a:pPr>
              <a:lnSpc>
                <a:spcPct val="120000"/>
              </a:lnSpc>
            </a:pPr>
            <a:r>
              <a:rPr lang="en-AU" sz="3500" b="1" dirty="0"/>
              <a:t>University of NSW Canberra researcher: </a:t>
            </a:r>
            <a:r>
              <a:rPr lang="en-AU" sz="3500" dirty="0"/>
              <a:t>Prof Helen Dickinson</a:t>
            </a:r>
          </a:p>
          <a:p>
            <a:pPr>
              <a:lnSpc>
                <a:spcPct val="120000"/>
              </a:lnSpc>
            </a:pPr>
            <a:r>
              <a:rPr lang="en-AU" sz="3500" b="1" dirty="0"/>
              <a:t>Inclusion Australia team: </a:t>
            </a:r>
            <a:r>
              <a:rPr lang="en-AU" sz="3500" dirty="0"/>
              <a:t>Dariane McLean, Amy Conley Wright, Luke Nelson, Brooke Canham</a:t>
            </a:r>
          </a:p>
          <a:p>
            <a:pPr>
              <a:lnSpc>
                <a:spcPct val="120000"/>
              </a:lnSpc>
            </a:pPr>
            <a:r>
              <a:rPr lang="en-AU" sz="3500" b="1" dirty="0"/>
              <a:t>Inclusion Australia’s Complex Needs Family Reference Group</a:t>
            </a:r>
          </a:p>
          <a:p>
            <a:pPr>
              <a:lnSpc>
                <a:spcPct val="120000"/>
              </a:lnSpc>
            </a:pPr>
            <a:r>
              <a:rPr lang="en-AU" sz="3500" b="1" dirty="0"/>
              <a:t>Research participants </a:t>
            </a:r>
            <a:r>
              <a:rPr lang="en-AU" sz="3500" dirty="0"/>
              <a:t>who were families and individuals using the service-for-one model</a:t>
            </a:r>
          </a:p>
        </p:txBody>
      </p:sp>
      <p:sp>
        <p:nvSpPr>
          <p:cNvPr id="5" name="TextBox 4">
            <a:extLst>
              <a:ext uri="{FF2B5EF4-FFF2-40B4-BE49-F238E27FC236}">
                <a16:creationId xmlns:a16="http://schemas.microsoft.com/office/drawing/2014/main" id="{1AA88974-0689-054E-C141-C62B861E3817}"/>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Tess</a:t>
            </a:r>
          </a:p>
        </p:txBody>
      </p:sp>
    </p:spTree>
    <p:extLst>
      <p:ext uri="{BB962C8B-B14F-4D97-AF65-F5344CB8AC3E}">
        <p14:creationId xmlns:p14="http://schemas.microsoft.com/office/powerpoint/2010/main" val="321213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513683-E685-143A-85B6-23AAB4748E4D}"/>
              </a:ext>
            </a:extLst>
          </p:cNvPr>
          <p:cNvSpPr>
            <a:spLocks noGrp="1"/>
          </p:cNvSpPr>
          <p:nvPr>
            <p:ph type="title"/>
          </p:nvPr>
        </p:nvSpPr>
        <p:spPr>
          <a:xfrm>
            <a:off x="838200" y="384790"/>
            <a:ext cx="10515600" cy="1325563"/>
          </a:xfrm>
        </p:spPr>
        <p:txBody>
          <a:bodyPr/>
          <a:lstStyle/>
          <a:p>
            <a:r>
              <a:rPr lang="en-AU" dirty="0"/>
              <a:t>What we did</a:t>
            </a:r>
          </a:p>
        </p:txBody>
      </p:sp>
      <p:graphicFrame>
        <p:nvGraphicFramePr>
          <p:cNvPr id="8" name="Content Placeholder 7">
            <a:extLst>
              <a:ext uri="{FF2B5EF4-FFF2-40B4-BE49-F238E27FC236}">
                <a16:creationId xmlns:a16="http://schemas.microsoft.com/office/drawing/2014/main" id="{8ED00F76-7910-84E0-1CED-867D56ED0F08}"/>
              </a:ext>
            </a:extLst>
          </p:cNvPr>
          <p:cNvGraphicFramePr>
            <a:graphicFrameLocks noGrp="1"/>
          </p:cNvGraphicFramePr>
          <p:nvPr>
            <p:ph idx="1"/>
          </p:nvPr>
        </p:nvGraphicFramePr>
        <p:xfrm>
          <a:off x="757084" y="1836429"/>
          <a:ext cx="10515600" cy="3775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3727D03-8FC3-1EB9-A425-D3FC52B15DE8}"/>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Tess</a:t>
            </a:r>
          </a:p>
        </p:txBody>
      </p:sp>
    </p:spTree>
    <p:extLst>
      <p:ext uri="{BB962C8B-B14F-4D97-AF65-F5344CB8AC3E}">
        <p14:creationId xmlns:p14="http://schemas.microsoft.com/office/powerpoint/2010/main" val="69188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EE397-3D28-1A27-8E90-2932937204DE}"/>
              </a:ext>
            </a:extLst>
          </p:cNvPr>
          <p:cNvSpPr>
            <a:spLocks noGrp="1"/>
          </p:cNvSpPr>
          <p:nvPr>
            <p:ph type="title"/>
          </p:nvPr>
        </p:nvSpPr>
        <p:spPr/>
        <p:txBody>
          <a:bodyPr/>
          <a:lstStyle/>
          <a:p>
            <a:r>
              <a:rPr lang="en-AU"/>
              <a:t>What was achieved or is emerging</a:t>
            </a:r>
            <a:endParaRPr lang="en-AU" dirty="0"/>
          </a:p>
        </p:txBody>
      </p:sp>
      <p:sp>
        <p:nvSpPr>
          <p:cNvPr id="5" name="TextBox 4">
            <a:extLst>
              <a:ext uri="{FF2B5EF4-FFF2-40B4-BE49-F238E27FC236}">
                <a16:creationId xmlns:a16="http://schemas.microsoft.com/office/drawing/2014/main" id="{9198AAE1-A2EC-8CA4-041B-5926349B2CFB}"/>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Tess</a:t>
            </a:r>
          </a:p>
        </p:txBody>
      </p:sp>
      <p:graphicFrame>
        <p:nvGraphicFramePr>
          <p:cNvPr id="6" name="Diagram 5">
            <a:extLst>
              <a:ext uri="{FF2B5EF4-FFF2-40B4-BE49-F238E27FC236}">
                <a16:creationId xmlns:a16="http://schemas.microsoft.com/office/drawing/2014/main" id="{CAE3392B-1FA8-8C5A-A904-1455E1DEA0E5}"/>
              </a:ext>
            </a:extLst>
          </p:cNvPr>
          <p:cNvGraphicFramePr/>
          <p:nvPr/>
        </p:nvGraphicFramePr>
        <p:xfrm>
          <a:off x="2733368" y="1977970"/>
          <a:ext cx="3536335" cy="3811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Rounded Corners 14">
            <a:extLst>
              <a:ext uri="{FF2B5EF4-FFF2-40B4-BE49-F238E27FC236}">
                <a16:creationId xmlns:a16="http://schemas.microsoft.com/office/drawing/2014/main" id="{A315E3F3-51C8-5DC8-2435-15282EADA74D}"/>
              </a:ext>
            </a:extLst>
          </p:cNvPr>
          <p:cNvSpPr/>
          <p:nvPr/>
        </p:nvSpPr>
        <p:spPr>
          <a:xfrm>
            <a:off x="6868037" y="3309008"/>
            <a:ext cx="2723126" cy="11493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rPr>
              <a:t>Wellbeing, choice and control, and quality of life</a:t>
            </a:r>
          </a:p>
        </p:txBody>
      </p:sp>
      <p:sp>
        <p:nvSpPr>
          <p:cNvPr id="16" name="Right Brace 15">
            <a:extLst>
              <a:ext uri="{FF2B5EF4-FFF2-40B4-BE49-F238E27FC236}">
                <a16:creationId xmlns:a16="http://schemas.microsoft.com/office/drawing/2014/main" id="{A8DBAE51-B906-E9F1-F36F-5F8781AEFA6D}"/>
              </a:ext>
            </a:extLst>
          </p:cNvPr>
          <p:cNvSpPr/>
          <p:nvPr/>
        </p:nvSpPr>
        <p:spPr>
          <a:xfrm>
            <a:off x="6269703" y="1977970"/>
            <a:ext cx="477477" cy="38114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78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a:xfrm>
            <a:off x="838200" y="365125"/>
            <a:ext cx="10515600" cy="1325563"/>
          </a:xfrm>
        </p:spPr>
        <p:txBody>
          <a:bodyPr anchor="ctr">
            <a:normAutofit/>
          </a:bodyPr>
          <a:lstStyle/>
          <a:p>
            <a:r>
              <a:rPr lang="en-AU" dirty="0"/>
              <a:t>What are we learning</a:t>
            </a:r>
          </a:p>
        </p:txBody>
      </p:sp>
      <p:graphicFrame>
        <p:nvGraphicFramePr>
          <p:cNvPr id="5" name="Content Placeholder 2">
            <a:extLst>
              <a:ext uri="{FF2B5EF4-FFF2-40B4-BE49-F238E27FC236}">
                <a16:creationId xmlns:a16="http://schemas.microsoft.com/office/drawing/2014/main" id="{27F42294-26A6-6CAB-8ECA-1834D20997C8}"/>
              </a:ext>
            </a:extLst>
          </p:cNvPr>
          <p:cNvGraphicFramePr>
            <a:graphicFrameLocks noGrp="1"/>
          </p:cNvGraphicFramePr>
          <p:nvPr>
            <p:ph idx="1"/>
          </p:nvPr>
        </p:nvGraphicFramePr>
        <p:xfrm>
          <a:off x="838200" y="1825625"/>
          <a:ext cx="10515600" cy="3775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15646E2-C199-4678-D6A6-A312233A8E04}"/>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Bella</a:t>
            </a:r>
          </a:p>
        </p:txBody>
      </p:sp>
    </p:spTree>
    <p:extLst>
      <p:ext uri="{BB962C8B-B14F-4D97-AF65-F5344CB8AC3E}">
        <p14:creationId xmlns:p14="http://schemas.microsoft.com/office/powerpoint/2010/main" val="3669292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recommendations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lstStyle/>
          <a:p>
            <a:r>
              <a:rPr lang="en-AU" dirty="0"/>
              <a:t>Make research more accessible for people with intellectual disability (e.g. create an Easy Read list of research terms)</a:t>
            </a:r>
          </a:p>
          <a:p>
            <a:r>
              <a:rPr lang="en-AU" dirty="0"/>
              <a:t>The NDIS is changing all the time which impacted on families in our research so we need more evidence and we need to engage with policymakers early and often</a:t>
            </a:r>
          </a:p>
        </p:txBody>
      </p:sp>
      <p:sp>
        <p:nvSpPr>
          <p:cNvPr id="4" name="TextBox 3">
            <a:extLst>
              <a:ext uri="{FF2B5EF4-FFF2-40B4-BE49-F238E27FC236}">
                <a16:creationId xmlns:a16="http://schemas.microsoft.com/office/drawing/2014/main" id="{C96BD2CE-AD89-5BE7-D777-7BC9964DE995}"/>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Bella</a:t>
            </a:r>
          </a:p>
        </p:txBody>
      </p:sp>
    </p:spTree>
    <p:extLst>
      <p:ext uri="{BB962C8B-B14F-4D97-AF65-F5344CB8AC3E}">
        <p14:creationId xmlns:p14="http://schemas.microsoft.com/office/powerpoint/2010/main" val="4261653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 </a:t>
              </a:r>
            </a:p>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Tess: </a:t>
              </a: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4"/>
                </a:rPr>
                <a:t>brightt@unimelb.edu.au</a:t>
              </a: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121894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3B066-85C3-7BA8-ED23-15CE04B38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DCA4B-AF88-BCE1-F6A9-2A5B7122E05E}"/>
              </a:ext>
            </a:extLst>
          </p:cNvPr>
          <p:cNvSpPr>
            <a:spLocks noGrp="1"/>
          </p:cNvSpPr>
          <p:nvPr>
            <p:ph type="title"/>
          </p:nvPr>
        </p:nvSpPr>
        <p:spPr/>
        <p:txBody>
          <a:bodyPr/>
          <a:lstStyle/>
          <a:p>
            <a:r>
              <a:rPr lang="en-US" dirty="0"/>
              <a:t>Break time</a:t>
            </a:r>
          </a:p>
        </p:txBody>
      </p:sp>
      <p:sp>
        <p:nvSpPr>
          <p:cNvPr id="3" name="Content Placeholder 2">
            <a:extLst>
              <a:ext uri="{FF2B5EF4-FFF2-40B4-BE49-F238E27FC236}">
                <a16:creationId xmlns:a16="http://schemas.microsoft.com/office/drawing/2014/main" id="{1DB54344-B536-D363-EF1B-E21AA4C62DF3}"/>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Time for a 10-minute break!</a:t>
            </a:r>
            <a:br>
              <a:rPr lang="en-US" dirty="0"/>
            </a:br>
            <a:r>
              <a:rPr lang="en-US" dirty="0"/>
              <a:t>✔ Stretch</a:t>
            </a:r>
            <a:br>
              <a:rPr lang="en-US" dirty="0"/>
            </a:br>
            <a:r>
              <a:rPr lang="en-US" dirty="0"/>
              <a:t>✔ Grab a drink</a:t>
            </a:r>
            <a:br>
              <a:rPr lang="en-US" dirty="0"/>
            </a:br>
            <a:r>
              <a:rPr lang="en-US" dirty="0"/>
              <a:t>✔ Rest your eyes</a:t>
            </a:r>
            <a:br>
              <a:rPr lang="en-US" dirty="0"/>
            </a:br>
            <a:r>
              <a:rPr lang="en-US" dirty="0"/>
              <a:t>We will start again soon.</a:t>
            </a:r>
          </a:p>
          <a:p>
            <a:pPr marL="0" indent="0">
              <a:lnSpc>
                <a:spcPct val="150000"/>
              </a:lnSpc>
              <a:spcAft>
                <a:spcPts val="800"/>
              </a:spcAft>
              <a:buSzPct val="100000"/>
              <a:buNone/>
              <a:tabLst>
                <a:tab pos="457200" algn="l"/>
              </a:tabLst>
            </a:pPr>
            <a:r>
              <a:rPr lang="en-US" dirty="0"/>
              <a:t>You can stay in this room or head to other link/room.</a:t>
            </a:r>
          </a:p>
        </p:txBody>
      </p:sp>
      <p:pic>
        <p:nvPicPr>
          <p:cNvPr id="4" name="Picture 3" descr="A coffee cup with a black background&#10;&#10;AI-generated content may be incorrect.">
            <a:extLst>
              <a:ext uri="{FF2B5EF4-FFF2-40B4-BE49-F238E27FC236}">
                <a16:creationId xmlns:a16="http://schemas.microsoft.com/office/drawing/2014/main" id="{17AC3373-9388-24FD-D9FD-A77FA97A1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1183207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25FBB-556E-6148-3ECD-CC53C93879CF}"/>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2D258277-E309-051A-258D-62FA5F40AEEF}"/>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0D3FD6C8-040B-03EB-BF20-99166F782EAF}"/>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lvl="0">
              <a:spcBef>
                <a:spcPts val="1000"/>
              </a:spcBef>
              <a:defRPr/>
            </a:pPr>
            <a:r>
              <a:rPr lang="en-US" sz="5400" b="1" kern="100" dirty="0">
                <a:solidFill>
                  <a:srgbClr val="C04693"/>
                </a:solidFill>
                <a:latin typeface="Atkinson Hyperlegible" pitchFamily="2" charset="0"/>
                <a:cs typeface="Calibri" panose="020F0502020204030204" pitchFamily="34" charset="0"/>
              </a:rPr>
              <a:t>Team Showcase 1</a:t>
            </a:r>
            <a:br>
              <a:rPr lang="en-US" sz="5400" b="1" kern="100" dirty="0">
                <a:solidFill>
                  <a:srgbClr val="C04693"/>
                </a:solidFill>
                <a:latin typeface="Atkinson Hyperlegible" pitchFamily="2" charset="0"/>
                <a:cs typeface="Calibri" panose="020F0502020204030204" pitchFamily="34" charset="0"/>
              </a:rPr>
            </a:b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2</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3282891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7D462-034D-6DE2-74A1-C8269D0F97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BE15C-5C21-138C-93F0-B7BEB162D966}"/>
              </a:ext>
            </a:extLst>
          </p:cNvPr>
          <p:cNvSpPr>
            <a:spLocks noGrp="1"/>
          </p:cNvSpPr>
          <p:nvPr>
            <p:ph type="title"/>
          </p:nvPr>
        </p:nvSpPr>
        <p:spPr>
          <a:xfrm>
            <a:off x="838200" y="1919359"/>
            <a:ext cx="10515600" cy="1325563"/>
          </a:xfrm>
        </p:spPr>
        <p:txBody>
          <a:bodyPr>
            <a:normAutofit fontScale="90000"/>
          </a:bodyPr>
          <a:lstStyle/>
          <a:p>
            <a:r>
              <a:rPr lang="en-AU" dirty="0"/>
              <a:t>Developing strengths-based and pleasure-centred understandings of sexual safety for neurodivergent women, trans and gender-diverse people in Victoria</a:t>
            </a:r>
          </a:p>
        </p:txBody>
      </p:sp>
      <p:sp>
        <p:nvSpPr>
          <p:cNvPr id="3" name="Content Placeholder 2">
            <a:extLst>
              <a:ext uri="{FF2B5EF4-FFF2-40B4-BE49-F238E27FC236}">
                <a16:creationId xmlns:a16="http://schemas.microsoft.com/office/drawing/2014/main" id="{BDDDB9A0-00D0-17BA-641F-01D69957A80E}"/>
              </a:ext>
            </a:extLst>
          </p:cNvPr>
          <p:cNvSpPr>
            <a:spLocks noGrp="1"/>
          </p:cNvSpPr>
          <p:nvPr>
            <p:ph idx="1"/>
          </p:nvPr>
        </p:nvSpPr>
        <p:spPr>
          <a:xfrm>
            <a:off x="838200" y="4275859"/>
            <a:ext cx="10515600" cy="1325563"/>
          </a:xfrm>
        </p:spPr>
        <p:txBody>
          <a:bodyPr>
            <a:normAutofit lnSpcReduction="10000"/>
          </a:bodyPr>
          <a:lstStyle/>
          <a:p>
            <a:pPr marL="0" indent="0">
              <a:buNone/>
            </a:pPr>
            <a:r>
              <a:rPr lang="en-AU" dirty="0"/>
              <a:t>Sophie Hindes, Brigid Evans, Jacquiline den Houting, Dr Jessica Ison </a:t>
            </a:r>
          </a:p>
          <a:p>
            <a:pPr marL="0" indent="0">
              <a:buNone/>
            </a:pPr>
            <a:r>
              <a:rPr lang="en-AU" dirty="0"/>
              <a:t>The Australian Research Centre in Sex, Health &amp; Society, Women with Disabilities Victoria, Olga Tennison Autism Research Centre, ReGEN</a:t>
            </a:r>
          </a:p>
        </p:txBody>
      </p:sp>
    </p:spTree>
    <p:extLst>
      <p:ext uri="{BB962C8B-B14F-4D97-AF65-F5344CB8AC3E}">
        <p14:creationId xmlns:p14="http://schemas.microsoft.com/office/powerpoint/2010/main" val="4077100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582331" y="1573069"/>
            <a:ext cx="8624046" cy="2387600"/>
          </a:xfrm>
        </p:spPr>
        <p:txBody>
          <a:bodyPr>
            <a:normAutofit fontScale="90000"/>
          </a:bodyPr>
          <a:lstStyle/>
          <a:p>
            <a:r>
              <a:rPr lang="en-US" dirty="0"/>
              <a:t>E</a:t>
            </a:r>
            <a:r>
              <a:rPr lang="en-AU" dirty="0" err="1"/>
              <a:t>xploring</a:t>
            </a:r>
            <a:r>
              <a:rPr lang="en-AU" dirty="0"/>
              <a:t> the mobility safety concerns of Australians with deafblindness</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306219" y="4440156"/>
            <a:ext cx="11647852" cy="1382233"/>
          </a:xfrm>
        </p:spPr>
        <p:txBody>
          <a:bodyPr>
            <a:normAutofit/>
          </a:bodyPr>
          <a:lstStyle/>
          <a:p>
            <a:r>
              <a:rPr lang="en-US" dirty="0"/>
              <a:t>D</a:t>
            </a:r>
            <a:r>
              <a:rPr lang="en-AU" dirty="0"/>
              <a:t>r Meredith Prain, Dr Sue Silveira, </a:t>
            </a:r>
            <a:r>
              <a:rPr lang="en-AU" dirty="0" err="1"/>
              <a:t>AssProf</a:t>
            </a:r>
            <a:r>
              <a:rPr lang="en-AU" dirty="0"/>
              <a:t> Kathleen Tait, Ms Heather Lawson, Mr Stephen Hallinan, Ms Melinda Carter, Ms Lisa Chen</a:t>
            </a:r>
          </a:p>
        </p:txBody>
      </p:sp>
    </p:spTree>
    <p:extLst>
      <p:ext uri="{BB962C8B-B14F-4D97-AF65-F5344CB8AC3E}">
        <p14:creationId xmlns:p14="http://schemas.microsoft.com/office/powerpoint/2010/main" val="195156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a:xfrm>
            <a:off x="838200" y="679757"/>
            <a:ext cx="10515600" cy="1325563"/>
          </a:xfrm>
        </p:spPr>
        <p:txBody>
          <a:bodyPr/>
          <a:lstStyle/>
          <a:p>
            <a:r>
              <a:rPr lang="en-AU" dirty="0"/>
              <a:t>A different approach to disability research</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838200" y="1825625"/>
            <a:ext cx="10515600" cy="3981286"/>
          </a:xfrm>
        </p:spPr>
        <p:txBody>
          <a:bodyPr>
            <a:normAutofit fontScale="92500" lnSpcReduction="10000"/>
          </a:bodyPr>
          <a:lstStyle/>
          <a:p>
            <a:pPr marL="0" indent="0">
              <a:buNone/>
            </a:pPr>
            <a:r>
              <a:rPr lang="en-AU" b="1" dirty="0"/>
              <a:t>Common approach</a:t>
            </a:r>
          </a:p>
          <a:p>
            <a:pPr marL="0" indent="0">
              <a:buNone/>
            </a:pPr>
            <a:r>
              <a:rPr lang="en-AU" dirty="0">
                <a:solidFill>
                  <a:schemeClr val="accent1"/>
                </a:solidFill>
              </a:rPr>
              <a:t>Research design</a:t>
            </a:r>
            <a:r>
              <a:rPr lang="en-AU" dirty="0">
                <a:sym typeface="Wingdings" panose="05000000000000000000" pitchFamily="2" charset="2"/>
              </a:rPr>
              <a:t> </a:t>
            </a:r>
            <a:r>
              <a:rPr lang="en-AU" dirty="0">
                <a:solidFill>
                  <a:schemeClr val="accent1"/>
                </a:solidFill>
                <a:sym typeface="Wingdings" panose="05000000000000000000" pitchFamily="2" charset="2"/>
              </a:rPr>
              <a:t>Research proposal</a:t>
            </a:r>
            <a:r>
              <a:rPr lang="en-AU" dirty="0">
                <a:sym typeface="Wingdings" panose="05000000000000000000" pitchFamily="2" charset="2"/>
              </a:rPr>
              <a:t> </a:t>
            </a:r>
            <a:r>
              <a:rPr lang="en-AU" dirty="0">
                <a:solidFill>
                  <a:schemeClr val="accent1"/>
                </a:solidFill>
                <a:sym typeface="Wingdings" panose="05000000000000000000" pitchFamily="2" charset="2"/>
              </a:rPr>
              <a:t>Funding</a:t>
            </a:r>
            <a:r>
              <a:rPr lang="en-AU" dirty="0">
                <a:sym typeface="Wingdings" panose="05000000000000000000" pitchFamily="2" charset="2"/>
              </a:rPr>
              <a:t>  </a:t>
            </a:r>
            <a:r>
              <a:rPr lang="en-AU" b="1" dirty="0">
                <a:solidFill>
                  <a:srgbClr val="7030A0"/>
                </a:solidFill>
                <a:sym typeface="Wingdings" panose="05000000000000000000" pitchFamily="2" charset="2"/>
              </a:rPr>
              <a:t>Codesign</a:t>
            </a:r>
          </a:p>
          <a:p>
            <a:pPr marL="0" indent="0">
              <a:buNone/>
            </a:pPr>
            <a:endParaRPr lang="en-AU" dirty="0">
              <a:sym typeface="Wingdings" panose="05000000000000000000" pitchFamily="2" charset="2"/>
            </a:endParaRPr>
          </a:p>
          <a:p>
            <a:pPr marL="0" indent="0">
              <a:buNone/>
            </a:pPr>
            <a:endParaRPr lang="en-AU" b="1" dirty="0">
              <a:sym typeface="Wingdings" panose="05000000000000000000" pitchFamily="2" charset="2"/>
            </a:endParaRPr>
          </a:p>
          <a:p>
            <a:pPr marL="0" indent="0">
              <a:buNone/>
            </a:pPr>
            <a:r>
              <a:rPr lang="en-AU" b="1" dirty="0">
                <a:sym typeface="Wingdings" panose="05000000000000000000" pitchFamily="2" charset="2"/>
              </a:rPr>
              <a:t>NDRP Seed Funding</a:t>
            </a:r>
          </a:p>
          <a:p>
            <a:pPr marL="0" indent="0">
              <a:buNone/>
            </a:pPr>
            <a:r>
              <a:rPr lang="en-AU" b="1" dirty="0">
                <a:solidFill>
                  <a:srgbClr val="7030A0"/>
                </a:solidFill>
                <a:sym typeface="Wingdings" panose="05000000000000000000" pitchFamily="2" charset="2"/>
              </a:rPr>
              <a:t>Codesign</a:t>
            </a:r>
            <a:r>
              <a:rPr lang="en-AU" dirty="0">
                <a:sym typeface="Wingdings" panose="05000000000000000000" pitchFamily="2" charset="2"/>
              </a:rPr>
              <a:t>  </a:t>
            </a:r>
            <a:r>
              <a:rPr lang="en-AU" dirty="0">
                <a:solidFill>
                  <a:schemeClr val="accent1"/>
                </a:solidFill>
                <a:sym typeface="Wingdings" panose="05000000000000000000" pitchFamily="2" charset="2"/>
              </a:rPr>
              <a:t>Research design</a:t>
            </a:r>
            <a:r>
              <a:rPr lang="en-AU" dirty="0">
                <a:sym typeface="Wingdings" panose="05000000000000000000" pitchFamily="2" charset="2"/>
              </a:rPr>
              <a:t> </a:t>
            </a:r>
            <a:r>
              <a:rPr lang="en-AU" dirty="0">
                <a:solidFill>
                  <a:schemeClr val="accent1"/>
                </a:solidFill>
                <a:sym typeface="Wingdings" panose="05000000000000000000" pitchFamily="2" charset="2"/>
              </a:rPr>
              <a:t>Research proposal</a:t>
            </a:r>
            <a:r>
              <a:rPr lang="en-AU" dirty="0">
                <a:sym typeface="Wingdings" panose="05000000000000000000" pitchFamily="2" charset="2"/>
              </a:rPr>
              <a:t> </a:t>
            </a:r>
            <a:r>
              <a:rPr lang="en-AU" dirty="0">
                <a:solidFill>
                  <a:schemeClr val="accent1"/>
                </a:solidFill>
                <a:sym typeface="Wingdings" panose="05000000000000000000" pitchFamily="2" charset="2"/>
              </a:rPr>
              <a:t>Future research</a:t>
            </a:r>
          </a:p>
          <a:p>
            <a:pPr marL="0" indent="0">
              <a:buNone/>
            </a:pPr>
            <a:endParaRPr lang="en-AU" dirty="0">
              <a:solidFill>
                <a:schemeClr val="accent1"/>
              </a:solidFill>
              <a:sym typeface="Wingdings" panose="05000000000000000000" pitchFamily="2" charset="2"/>
            </a:endParaRPr>
          </a:p>
          <a:p>
            <a:pPr marL="0" indent="0">
              <a:buNone/>
            </a:pPr>
            <a:r>
              <a:rPr lang="en-AU" b="1" dirty="0">
                <a:sym typeface="Wingdings" panose="05000000000000000000" pitchFamily="2" charset="2"/>
              </a:rPr>
              <a:t>NDRP invested in codesign before the research questions and methods were  decided. </a:t>
            </a:r>
            <a:endParaRPr lang="en-AU" b="1" dirty="0"/>
          </a:p>
        </p:txBody>
      </p:sp>
    </p:spTree>
    <p:extLst>
      <p:ext uri="{BB962C8B-B14F-4D97-AF65-F5344CB8AC3E}">
        <p14:creationId xmlns:p14="http://schemas.microsoft.com/office/powerpoint/2010/main" val="3297424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F40F2-4A96-BAB6-EA18-4F0CB15BB957}"/>
            </a:ext>
          </a:extLst>
        </p:cNvPr>
        <p:cNvGrpSpPr/>
        <p:nvPr/>
      </p:nvGrpSpPr>
      <p:grpSpPr>
        <a:xfrm>
          <a:off x="0" y="0"/>
          <a:ext cx="0" cy="0"/>
          <a:chOff x="0" y="0"/>
          <a:chExt cx="0" cy="0"/>
        </a:xfrm>
      </p:grpSpPr>
      <p:sp>
        <p:nvSpPr>
          <p:cNvPr id="4" name="Rectangle 3" descr="Slide 2&#10;Title: Acknowledgement of Country &#10;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10;">
            <a:extLst>
              <a:ext uri="{FF2B5EF4-FFF2-40B4-BE49-F238E27FC236}">
                <a16:creationId xmlns:a16="http://schemas.microsoft.com/office/drawing/2014/main" id="{82B40651-E25F-A901-B6CD-A223479E99AD}"/>
              </a:ext>
              <a:ext uri="{C183D7F6-B498-43B3-948B-1728B52AA6E4}">
                <adec:decorative xmlns:adec="http://schemas.microsoft.com/office/drawing/2017/decorative" val="0"/>
              </a:ext>
            </a:extLst>
          </p:cNvPr>
          <p:cNvSpPr/>
          <p:nvPr/>
        </p:nvSpPr>
        <p:spPr>
          <a:xfrm>
            <a:off x="-314724" y="1394105"/>
            <a:ext cx="12192000" cy="37033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BE3A9B-D58F-9AC1-60FC-E50AB3014964}"/>
              </a:ext>
            </a:extLst>
          </p:cNvPr>
          <p:cNvSpPr>
            <a:spLocks noGrp="1"/>
          </p:cNvSpPr>
          <p:nvPr>
            <p:ph type="ctrTitle"/>
          </p:nvPr>
        </p:nvSpPr>
        <p:spPr>
          <a:xfrm>
            <a:off x="1548987" y="986702"/>
            <a:ext cx="9322848" cy="4253654"/>
          </a:xfrm>
        </p:spPr>
        <p:txBody>
          <a:bodyPr>
            <a:noAutofit/>
          </a:bodyPr>
          <a:lstStyle/>
          <a:p>
            <a:pPr>
              <a:spcBef>
                <a:spcPts val="1200"/>
              </a:spcBef>
              <a:spcAft>
                <a:spcPts val="1200"/>
              </a:spcAft>
            </a:pPr>
            <a:r>
              <a:rPr lang="en-AU" sz="2800" b="1" u="none" strike="noStrike" dirty="0">
                <a:solidFill>
                  <a:srgbClr val="5585A7"/>
                </a:solidFill>
                <a:effectLst/>
                <a:latin typeface="Calibri" panose="020F0502020204030204" pitchFamily="34" charset="0"/>
              </a:rPr>
              <a:t>Acknowledgement of Country</a:t>
            </a:r>
            <a:br>
              <a:rPr lang="en-AU" sz="2800" b="1" u="none" strike="noStrike" dirty="0">
                <a:solidFill>
                  <a:srgbClr val="000001"/>
                </a:solidFill>
                <a:effectLst/>
                <a:latin typeface="Calibri" panose="020F0502020204030204" pitchFamily="34" charset="0"/>
              </a:rPr>
            </a:br>
            <a:br>
              <a:rPr lang="en-AU" sz="1200" dirty="0">
                <a:solidFill>
                  <a:srgbClr val="000001"/>
                </a:solidFill>
                <a:latin typeface="Calibri" panose="020F0502020204030204" pitchFamily="34" charset="0"/>
              </a:rPr>
            </a:br>
            <a:endParaRPr lang="en-US" sz="2800" dirty="0"/>
          </a:p>
        </p:txBody>
      </p:sp>
      <p:pic>
        <p:nvPicPr>
          <p:cNvPr id="7" name="Picture 6">
            <a:extLst>
              <a:ext uri="{FF2B5EF4-FFF2-40B4-BE49-F238E27FC236}">
                <a16:creationId xmlns:a16="http://schemas.microsoft.com/office/drawing/2014/main" id="{79BA1633-E1C2-DFA9-BE3D-1E2B10219C54}"/>
              </a:ext>
            </a:extLst>
          </p:cNvPr>
          <p:cNvPicPr>
            <a:picLocks noChangeAspect="1"/>
          </p:cNvPicPr>
          <p:nvPr/>
        </p:nvPicPr>
        <p:blipFill>
          <a:blip r:embed="rId3"/>
          <a:stretch>
            <a:fillRect/>
          </a:stretch>
        </p:blipFill>
        <p:spPr>
          <a:xfrm>
            <a:off x="6736834" y="1617644"/>
            <a:ext cx="3699976" cy="2779982"/>
          </a:xfrm>
          <a:prstGeom prst="rect">
            <a:avLst/>
          </a:prstGeom>
        </p:spPr>
      </p:pic>
    </p:spTree>
    <p:extLst>
      <p:ext uri="{BB962C8B-B14F-4D97-AF65-F5344CB8AC3E}">
        <p14:creationId xmlns:p14="http://schemas.microsoft.com/office/powerpoint/2010/main" val="584830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A05CD-3B85-02A9-6C44-05E7D20D1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CE19C-693A-9031-8A31-3B92312A7FCC}"/>
              </a:ext>
            </a:extLst>
          </p:cNvPr>
          <p:cNvSpPr>
            <a:spLocks noGrp="1"/>
          </p:cNvSpPr>
          <p:nvPr>
            <p:ph type="title"/>
          </p:nvPr>
        </p:nvSpPr>
        <p:spPr/>
        <p:txBody>
          <a:bodyPr/>
          <a:lstStyle/>
          <a:p>
            <a:r>
              <a:rPr lang="en-AU" dirty="0"/>
              <a:t>Collaboration between:</a:t>
            </a:r>
          </a:p>
        </p:txBody>
      </p:sp>
      <p:sp>
        <p:nvSpPr>
          <p:cNvPr id="3" name="Content Placeholder 2">
            <a:extLst>
              <a:ext uri="{FF2B5EF4-FFF2-40B4-BE49-F238E27FC236}">
                <a16:creationId xmlns:a16="http://schemas.microsoft.com/office/drawing/2014/main" id="{49ADABD9-7B82-C838-3A23-F359B6D333AA}"/>
              </a:ext>
            </a:extLst>
          </p:cNvPr>
          <p:cNvSpPr>
            <a:spLocks noGrp="1"/>
          </p:cNvSpPr>
          <p:nvPr>
            <p:ph idx="1"/>
          </p:nvPr>
        </p:nvSpPr>
        <p:spPr/>
        <p:txBody>
          <a:bodyPr/>
          <a:lstStyle/>
          <a:p>
            <a:r>
              <a:rPr lang="en-US" dirty="0"/>
              <a:t>Able Australia</a:t>
            </a:r>
          </a:p>
          <a:p>
            <a:r>
              <a:rPr lang="en-US" dirty="0" err="1"/>
              <a:t>NextSense</a:t>
            </a:r>
            <a:endParaRPr lang="en-US" dirty="0"/>
          </a:p>
          <a:p>
            <a:r>
              <a:rPr lang="en-US" dirty="0"/>
              <a:t>Macquarie University</a:t>
            </a:r>
          </a:p>
          <a:p>
            <a:r>
              <a:rPr lang="en-US" dirty="0"/>
              <a:t>Deafblind Victoria</a:t>
            </a:r>
          </a:p>
          <a:p>
            <a:r>
              <a:rPr lang="en-US" dirty="0"/>
              <a:t>Deafblind West Australians</a:t>
            </a:r>
          </a:p>
          <a:p>
            <a:r>
              <a:rPr lang="en-US" dirty="0"/>
              <a:t>Hunter Deafblind Connect</a:t>
            </a:r>
            <a:endParaRPr lang="en-AU" dirty="0"/>
          </a:p>
        </p:txBody>
      </p:sp>
    </p:spTree>
    <p:extLst>
      <p:ext uri="{BB962C8B-B14F-4D97-AF65-F5344CB8AC3E}">
        <p14:creationId xmlns:p14="http://schemas.microsoft.com/office/powerpoint/2010/main" val="37193647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 or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p:txBody>
          <a:bodyPr/>
          <a:lstStyle/>
          <a:p>
            <a:r>
              <a:rPr lang="en-US" dirty="0"/>
              <a:t>ICF core sets for deafblindness development highlighted </a:t>
            </a:r>
            <a:r>
              <a:rPr lang="en-US" b="1" dirty="0"/>
              <a:t>mobility </a:t>
            </a:r>
            <a:r>
              <a:rPr lang="en-US" dirty="0"/>
              <a:t>as a major concern for people with deafblindness</a:t>
            </a:r>
          </a:p>
          <a:p>
            <a:r>
              <a:rPr lang="en-US" dirty="0"/>
              <a:t>Opportunity to better understand these concerns from perspective of people with deafblindness</a:t>
            </a:r>
            <a:endParaRPr lang="en-AU" dirty="0"/>
          </a:p>
        </p:txBody>
      </p:sp>
    </p:spTree>
    <p:extLst>
      <p:ext uri="{BB962C8B-B14F-4D97-AF65-F5344CB8AC3E}">
        <p14:creationId xmlns:p14="http://schemas.microsoft.com/office/powerpoint/2010/main" val="543828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803821" y="1787348"/>
            <a:ext cx="8031481" cy="3621018"/>
          </a:xfrm>
        </p:spPr>
        <p:txBody>
          <a:bodyPr>
            <a:normAutofit lnSpcReduction="10000"/>
          </a:bodyPr>
          <a:lstStyle/>
          <a:p>
            <a:r>
              <a:rPr lang="en-US" dirty="0"/>
              <a:t>Establishment of steering committee 4/7 live with deafblindness</a:t>
            </a:r>
          </a:p>
          <a:p>
            <a:r>
              <a:rPr lang="en-US" dirty="0"/>
              <a:t>Focus groups in Vic, NSW and WA</a:t>
            </a:r>
          </a:p>
          <a:p>
            <a:r>
              <a:rPr lang="en-US" dirty="0"/>
              <a:t>Thematic analysis of focus group transcripts</a:t>
            </a:r>
          </a:p>
          <a:p>
            <a:r>
              <a:rPr lang="en-AU" dirty="0"/>
              <a:t>Confirmation of analysis from steering committee</a:t>
            </a:r>
          </a:p>
          <a:p>
            <a:r>
              <a:rPr lang="en-AU" dirty="0"/>
              <a:t>Formulation of 3 research questions from focus group analysis</a:t>
            </a:r>
          </a:p>
          <a:p>
            <a:r>
              <a:rPr lang="en-AU" dirty="0"/>
              <a:t>Vote on question by focus group participants</a:t>
            </a:r>
          </a:p>
        </p:txBody>
      </p:sp>
      <p:sp>
        <p:nvSpPr>
          <p:cNvPr id="4" name="Content Placeholder 3">
            <a:extLst>
              <a:ext uri="{FF2B5EF4-FFF2-40B4-BE49-F238E27FC236}">
                <a16:creationId xmlns:a16="http://schemas.microsoft.com/office/drawing/2014/main" id="{AFFF9BDD-0F87-ADE4-1A61-6382AF5D32D8}"/>
              </a:ext>
            </a:extLst>
          </p:cNvPr>
          <p:cNvSpPr>
            <a:spLocks noGrp="1"/>
          </p:cNvSpPr>
          <p:nvPr>
            <p:ph sz="half" idx="2"/>
          </p:nvPr>
        </p:nvSpPr>
        <p:spPr/>
        <p:txBody>
          <a:bodyPr>
            <a:normAutofit lnSpcReduction="10000"/>
          </a:bodyPr>
          <a:lstStyle/>
          <a:p>
            <a:endParaRPr lang="en-AU"/>
          </a:p>
        </p:txBody>
      </p:sp>
    </p:spTree>
    <p:extLst>
      <p:ext uri="{BB962C8B-B14F-4D97-AF65-F5344CB8AC3E}">
        <p14:creationId xmlns:p14="http://schemas.microsoft.com/office/powerpoint/2010/main" val="2080334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a:normAutofit lnSpcReduction="10000"/>
          </a:bodyPr>
          <a:lstStyle/>
          <a:p>
            <a:r>
              <a:rPr lang="en-US" dirty="0"/>
              <a:t>Mobility safety</a:t>
            </a:r>
          </a:p>
          <a:p>
            <a:pPr lvl="1"/>
            <a:r>
              <a:rPr lang="en-US" dirty="0"/>
              <a:t>Structural issues</a:t>
            </a:r>
          </a:p>
          <a:p>
            <a:pPr lvl="1"/>
            <a:r>
              <a:rPr lang="en-US" dirty="0"/>
              <a:t>Issues with vehicles</a:t>
            </a:r>
          </a:p>
          <a:p>
            <a:pPr lvl="1"/>
            <a:r>
              <a:rPr lang="en-US" dirty="0"/>
              <a:t>Issues with public transport</a:t>
            </a:r>
          </a:p>
          <a:p>
            <a:pPr lvl="1"/>
            <a:r>
              <a:rPr lang="en-US" dirty="0"/>
              <a:t>Human assistance</a:t>
            </a:r>
          </a:p>
          <a:p>
            <a:pPr lvl="1"/>
            <a:endParaRPr lang="en-US" dirty="0"/>
          </a:p>
          <a:p>
            <a:pPr marL="228600" lvl="1">
              <a:spcBef>
                <a:spcPts val="1000"/>
              </a:spcBef>
            </a:pPr>
            <a:r>
              <a:rPr lang="en-US" sz="2800" dirty="0"/>
              <a:t>Co-design</a:t>
            </a:r>
          </a:p>
          <a:p>
            <a:pPr marL="685800" lvl="2">
              <a:spcBef>
                <a:spcPts val="1000"/>
              </a:spcBef>
            </a:pPr>
            <a:r>
              <a:rPr lang="en-US" sz="2400" dirty="0"/>
              <a:t>Importance of relationships</a:t>
            </a:r>
          </a:p>
          <a:p>
            <a:pPr marL="685800" lvl="2">
              <a:spcBef>
                <a:spcPts val="1000"/>
              </a:spcBef>
            </a:pPr>
            <a:r>
              <a:rPr lang="en-US" sz="2400" dirty="0"/>
              <a:t>Communication support and additional time</a:t>
            </a:r>
          </a:p>
          <a:p>
            <a:pPr lvl="1"/>
            <a:endParaRPr lang="en-AU" dirty="0"/>
          </a:p>
        </p:txBody>
      </p:sp>
    </p:spTree>
    <p:extLst>
      <p:ext uri="{BB962C8B-B14F-4D97-AF65-F5344CB8AC3E}">
        <p14:creationId xmlns:p14="http://schemas.microsoft.com/office/powerpoint/2010/main" val="27978382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a:lstStyle/>
          <a:p>
            <a:r>
              <a:rPr lang="en-US" dirty="0"/>
              <a:t>Strong State based DB groups</a:t>
            </a:r>
          </a:p>
          <a:p>
            <a:r>
              <a:rPr lang="en-US" dirty="0"/>
              <a:t>Relationships – Lead researcher and State based groups, and steering committee with members of State based groups</a:t>
            </a:r>
          </a:p>
          <a:p>
            <a:r>
              <a:rPr lang="en-AU" dirty="0"/>
              <a:t>Experience of lead researcher in facilitating groups </a:t>
            </a:r>
            <a:r>
              <a:rPr lang="en-AU"/>
              <a:t>of people with </a:t>
            </a:r>
            <a:r>
              <a:rPr lang="en-AU" dirty="0"/>
              <a:t>deafblindness</a:t>
            </a:r>
          </a:p>
          <a:p>
            <a:r>
              <a:rPr lang="en-AU" dirty="0"/>
              <a:t>Adequate and prepared communication supports</a:t>
            </a:r>
          </a:p>
        </p:txBody>
      </p:sp>
    </p:spTree>
    <p:extLst>
      <p:ext uri="{BB962C8B-B14F-4D97-AF65-F5344CB8AC3E}">
        <p14:creationId xmlns:p14="http://schemas.microsoft.com/office/powerpoint/2010/main" val="1103432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lstStyle/>
          <a:p>
            <a:r>
              <a:rPr lang="en-US" dirty="0"/>
              <a:t>Key research priorities:</a:t>
            </a:r>
          </a:p>
          <a:p>
            <a:pPr lvl="1"/>
            <a:r>
              <a:rPr lang="en-US" dirty="0"/>
              <a:t>What do orientation and mobility specialists, communication guides and public transport staff need to know about deafblindness to improve mobility safety of people with deafblindness</a:t>
            </a:r>
          </a:p>
          <a:p>
            <a:pPr marL="228600" lvl="1">
              <a:spcBef>
                <a:spcPts val="1000"/>
              </a:spcBef>
            </a:pPr>
            <a:r>
              <a:rPr lang="en-US" sz="2800" dirty="0"/>
              <a:t>Research with people with deafblindness</a:t>
            </a:r>
          </a:p>
          <a:p>
            <a:pPr lvl="2"/>
            <a:r>
              <a:rPr lang="en-US" dirty="0"/>
              <a:t>Form and leverage relationships with deafblind led peer groups</a:t>
            </a:r>
          </a:p>
          <a:p>
            <a:pPr lvl="2"/>
            <a:r>
              <a:rPr lang="en-US" dirty="0"/>
              <a:t>Ensure additional funding for communication support and time, to ensure inclusion and participation </a:t>
            </a:r>
          </a:p>
          <a:p>
            <a:pPr lvl="1"/>
            <a:endParaRPr lang="en-AU" dirty="0"/>
          </a:p>
        </p:txBody>
      </p:sp>
    </p:spTree>
    <p:extLst>
      <p:ext uri="{BB962C8B-B14F-4D97-AF65-F5344CB8AC3E}">
        <p14:creationId xmlns:p14="http://schemas.microsoft.com/office/powerpoint/2010/main" val="2477310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4"/>
                </a:rPr>
                <a:t>meredith.prain@ableaustralia.org.au</a:t>
              </a: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15960672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E5A12-2813-8D57-C754-83C749C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E8EC3-710C-0DA2-8FB3-CF5EE9964A96}"/>
              </a:ext>
            </a:extLst>
          </p:cNvPr>
          <p:cNvSpPr>
            <a:spLocks noGrp="1"/>
          </p:cNvSpPr>
          <p:nvPr>
            <p:ph type="title"/>
          </p:nvPr>
        </p:nvSpPr>
        <p:spPr>
          <a:xfrm>
            <a:off x="838200" y="1919359"/>
            <a:ext cx="10515600" cy="1325563"/>
          </a:xfrm>
        </p:spPr>
        <p:txBody>
          <a:bodyPr>
            <a:normAutofit fontScale="90000"/>
          </a:bodyPr>
          <a:lstStyle/>
          <a:p>
            <a:r>
              <a:rPr lang="en-AU" dirty="0"/>
              <a:t>Reproductive justice and neurodivergence: A participatory approach to addressing structural inequity</a:t>
            </a:r>
          </a:p>
        </p:txBody>
      </p:sp>
      <p:sp>
        <p:nvSpPr>
          <p:cNvPr id="3" name="Content Placeholder 2">
            <a:extLst>
              <a:ext uri="{FF2B5EF4-FFF2-40B4-BE49-F238E27FC236}">
                <a16:creationId xmlns:a16="http://schemas.microsoft.com/office/drawing/2014/main" id="{3867B3AE-929F-57FC-1507-CF4F6E4D55D6}"/>
              </a:ext>
            </a:extLst>
          </p:cNvPr>
          <p:cNvSpPr>
            <a:spLocks noGrp="1"/>
          </p:cNvSpPr>
          <p:nvPr>
            <p:ph idx="1"/>
          </p:nvPr>
        </p:nvSpPr>
        <p:spPr>
          <a:xfrm>
            <a:off x="838200" y="4275859"/>
            <a:ext cx="10515600" cy="1325563"/>
          </a:xfrm>
        </p:spPr>
        <p:txBody>
          <a:bodyPr>
            <a:normAutofit fontScale="62500" lnSpcReduction="20000"/>
          </a:bodyPr>
          <a:lstStyle/>
          <a:p>
            <a:pPr marL="0" indent="0">
              <a:buNone/>
            </a:pPr>
            <a:r>
              <a:rPr lang="en-AU" dirty="0"/>
              <a:t>Moulton, J., O’Donovan, A., Pike, A., Arnstein-Kerslake, A., Merner, B., Haining, C., Kirby, C., Toulmin, C., Sutherland, G., La Paglia, H., Hargrave, J., Miles, J., Whelan, K., Noble, K., Witteveen, K., Steele, L., Keogh, L., Prior, M., Viktor, O., Grove, R., Spencer, R., Power, R., Timperley, S., Odoi, S., Dimov, S., &amp; Moodie, T. </a:t>
            </a:r>
          </a:p>
          <a:p>
            <a:pPr marL="0" indent="0">
              <a:buNone/>
            </a:pPr>
            <a:r>
              <a:rPr lang="en-AU" dirty="0"/>
              <a:t>University of Melbourne; Sexual Health Quarters; Sexual Health Victoria; University of Technology Sydney; University of Queensland.</a:t>
            </a:r>
          </a:p>
        </p:txBody>
      </p:sp>
    </p:spTree>
    <p:extLst>
      <p:ext uri="{BB962C8B-B14F-4D97-AF65-F5344CB8AC3E}">
        <p14:creationId xmlns:p14="http://schemas.microsoft.com/office/powerpoint/2010/main" val="1565335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164E9-5102-E5C8-3848-06AA7D741E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6A05A9-3577-4276-79DA-F63343472EC3}"/>
              </a:ext>
            </a:extLst>
          </p:cNvPr>
          <p:cNvSpPr>
            <a:spLocks noGrp="1"/>
          </p:cNvSpPr>
          <p:nvPr>
            <p:ph type="title"/>
          </p:nvPr>
        </p:nvSpPr>
        <p:spPr/>
        <p:txBody>
          <a:bodyPr/>
          <a:lstStyle/>
          <a:p>
            <a:r>
              <a:rPr lang="en-US" dirty="0"/>
              <a:t>Break time</a:t>
            </a:r>
          </a:p>
        </p:txBody>
      </p:sp>
      <p:sp>
        <p:nvSpPr>
          <p:cNvPr id="3" name="Content Placeholder 2">
            <a:extLst>
              <a:ext uri="{FF2B5EF4-FFF2-40B4-BE49-F238E27FC236}">
                <a16:creationId xmlns:a16="http://schemas.microsoft.com/office/drawing/2014/main" id="{8DACF761-EF89-1FB7-A0E4-6540C2F7DDFE}"/>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Time for a 10-minute break!</a:t>
            </a:r>
            <a:br>
              <a:rPr lang="en-US" dirty="0"/>
            </a:br>
            <a:r>
              <a:rPr lang="en-US" dirty="0"/>
              <a:t>✔ Stretch</a:t>
            </a:r>
            <a:br>
              <a:rPr lang="en-US" dirty="0"/>
            </a:br>
            <a:r>
              <a:rPr lang="en-US" dirty="0"/>
              <a:t>✔ Grab a drink</a:t>
            </a:r>
            <a:br>
              <a:rPr lang="en-US" dirty="0"/>
            </a:br>
            <a:r>
              <a:rPr lang="en-US" dirty="0"/>
              <a:t>✔ Rest your eyes</a:t>
            </a:r>
            <a:br>
              <a:rPr lang="en-US" dirty="0"/>
            </a:br>
            <a:r>
              <a:rPr lang="en-US" dirty="0"/>
              <a:t>We will start again soon.</a:t>
            </a:r>
          </a:p>
          <a:p>
            <a:pPr marL="0" indent="0">
              <a:lnSpc>
                <a:spcPct val="150000"/>
              </a:lnSpc>
              <a:spcAft>
                <a:spcPts val="800"/>
              </a:spcAft>
              <a:buSzPct val="100000"/>
              <a:buNone/>
              <a:tabLst>
                <a:tab pos="457200" algn="l"/>
              </a:tabLst>
            </a:pPr>
            <a:r>
              <a:rPr lang="en-US" dirty="0"/>
              <a:t>You can stay in this room or head to other link/room.</a:t>
            </a:r>
          </a:p>
        </p:txBody>
      </p:sp>
      <p:pic>
        <p:nvPicPr>
          <p:cNvPr id="4" name="Picture 3" descr="A coffee cup with a black background&#10;&#10;AI-generated content may be incorrect.">
            <a:extLst>
              <a:ext uri="{FF2B5EF4-FFF2-40B4-BE49-F238E27FC236}">
                <a16:creationId xmlns:a16="http://schemas.microsoft.com/office/drawing/2014/main" id="{B0DC4FEC-732E-1C7A-764B-F5CBFFAB0C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3841225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8ACEC-A4B1-5F88-C847-4606D1D6A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F0720-64A1-6F35-03E9-66828E2412E0}"/>
              </a:ext>
            </a:extLst>
          </p:cNvPr>
          <p:cNvSpPr>
            <a:spLocks noGrp="1"/>
          </p:cNvSpPr>
          <p:nvPr>
            <p:ph type="title"/>
          </p:nvPr>
        </p:nvSpPr>
        <p:spPr/>
        <p:txBody>
          <a:bodyPr/>
          <a:lstStyle/>
          <a:p>
            <a:r>
              <a:rPr lang="en-AU" dirty="0"/>
              <a:t>Codesign changed the research</a:t>
            </a:r>
          </a:p>
        </p:txBody>
      </p:sp>
      <p:sp>
        <p:nvSpPr>
          <p:cNvPr id="3" name="Content Placeholder 2">
            <a:extLst>
              <a:ext uri="{FF2B5EF4-FFF2-40B4-BE49-F238E27FC236}">
                <a16:creationId xmlns:a16="http://schemas.microsoft.com/office/drawing/2014/main" id="{E5D63E52-C10F-732A-3B22-7E148FE8C6B3}"/>
              </a:ext>
            </a:extLst>
          </p:cNvPr>
          <p:cNvSpPr>
            <a:spLocks noGrp="1"/>
          </p:cNvSpPr>
          <p:nvPr>
            <p:ph idx="1"/>
          </p:nvPr>
        </p:nvSpPr>
        <p:spPr>
          <a:xfrm>
            <a:off x="838200" y="1825625"/>
            <a:ext cx="10515600" cy="3981286"/>
          </a:xfrm>
        </p:spPr>
        <p:txBody>
          <a:bodyPr>
            <a:normAutofit fontScale="92500"/>
          </a:bodyPr>
          <a:lstStyle/>
          <a:p>
            <a:pPr marL="0" indent="0">
              <a:buNone/>
            </a:pPr>
            <a:r>
              <a:rPr lang="en-US" sz="3400" dirty="0">
                <a:solidFill>
                  <a:srgbClr val="7030A0"/>
                </a:solidFill>
              </a:rPr>
              <a:t>“When people with lived experience had real authority, decisions changed in meaningful ways”  </a:t>
            </a:r>
            <a:r>
              <a:rPr lang="en-US" sz="3400" i="1" dirty="0">
                <a:solidFill>
                  <a:srgbClr val="7030A0"/>
                </a:solidFill>
              </a:rPr>
              <a:t>Safe in my own skin</a:t>
            </a:r>
            <a:r>
              <a:rPr lang="en-AU" sz="3400" dirty="0">
                <a:solidFill>
                  <a:srgbClr val="7030A0"/>
                </a:solidFill>
              </a:rPr>
              <a:t>  </a:t>
            </a:r>
          </a:p>
          <a:p>
            <a:pPr marL="0" indent="0">
              <a:buNone/>
            </a:pPr>
            <a:endParaRPr lang="en-AU" dirty="0"/>
          </a:p>
          <a:p>
            <a:pPr marL="0" indent="0">
              <a:buNone/>
            </a:pPr>
            <a:r>
              <a:rPr lang="en-AU" dirty="0"/>
              <a:t>Research questions changed</a:t>
            </a:r>
          </a:p>
          <a:p>
            <a:pPr marL="0" indent="0">
              <a:buNone/>
            </a:pPr>
            <a:endParaRPr lang="en-AU" dirty="0"/>
          </a:p>
          <a:p>
            <a:pPr marL="0" indent="0">
              <a:buNone/>
            </a:pPr>
            <a:r>
              <a:rPr lang="en-AU" dirty="0"/>
              <a:t>Methods changed</a:t>
            </a:r>
          </a:p>
          <a:p>
            <a:pPr marL="0" indent="0">
              <a:buNone/>
            </a:pPr>
            <a:endParaRPr lang="en-AU" dirty="0"/>
          </a:p>
          <a:p>
            <a:pPr marL="0" indent="0">
              <a:buNone/>
            </a:pPr>
            <a:r>
              <a:rPr lang="en-AU" dirty="0"/>
              <a:t>The definition of safety changed</a:t>
            </a:r>
          </a:p>
        </p:txBody>
      </p:sp>
    </p:spTree>
    <p:extLst>
      <p:ext uri="{BB962C8B-B14F-4D97-AF65-F5344CB8AC3E}">
        <p14:creationId xmlns:p14="http://schemas.microsoft.com/office/powerpoint/2010/main" val="3857936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4443A-069E-FE82-17A8-BF66258A7B89}"/>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75DCB154-F551-0E50-2B35-39B613D26012}"/>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39AF0C30-4F48-226D-D86C-3A03D7EB2482}"/>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Stay here or change links</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pic>
        <p:nvPicPr>
          <p:cNvPr id="5" name="Picture 4" descr="A group of people in a video conference&#10;&#10;AI-generated content may be incorrect.">
            <a:extLst>
              <a:ext uri="{FF2B5EF4-FFF2-40B4-BE49-F238E27FC236}">
                <a16:creationId xmlns:a16="http://schemas.microsoft.com/office/drawing/2014/main" id="{07AA3E8E-8170-F86D-E97D-F1872526F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518" y="2470792"/>
            <a:ext cx="1562324" cy="1139692"/>
          </a:xfrm>
          <a:prstGeom prst="rect">
            <a:avLst/>
          </a:prstGeom>
        </p:spPr>
      </p:pic>
      <p:pic>
        <p:nvPicPr>
          <p:cNvPr id="6" name="Picture 5" descr="A group of people in a video conference&#10;&#10;AI-generated content may be incorrect.">
            <a:extLst>
              <a:ext uri="{FF2B5EF4-FFF2-40B4-BE49-F238E27FC236}">
                <a16:creationId xmlns:a16="http://schemas.microsoft.com/office/drawing/2014/main" id="{9E3F94ED-D566-6B55-E85C-47C4038C76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2053" y="2470792"/>
            <a:ext cx="1564180" cy="1139692"/>
          </a:xfrm>
          <a:prstGeom prst="rect">
            <a:avLst/>
          </a:prstGeom>
        </p:spPr>
      </p:pic>
    </p:spTree>
    <p:extLst>
      <p:ext uri="{BB962C8B-B14F-4D97-AF65-F5344CB8AC3E}">
        <p14:creationId xmlns:p14="http://schemas.microsoft.com/office/powerpoint/2010/main" val="18143864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A1FE-CAD7-5619-3444-0169D8B41BC5}"/>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E31510F8-0EAB-467B-6FFA-8FBB9FEBC0B5}"/>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D1EF0A8F-2E1E-83D9-740A-F69EF9C61A86}"/>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Team Showcase 2</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4043560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FEF86-92FD-3208-7D93-4C4879D6EC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B4161-D91F-30A9-F5AF-F0788B251120}"/>
              </a:ext>
            </a:extLst>
          </p:cNvPr>
          <p:cNvSpPr>
            <a:spLocks noGrp="1"/>
          </p:cNvSpPr>
          <p:nvPr>
            <p:ph type="title"/>
          </p:nvPr>
        </p:nvSpPr>
        <p:spPr/>
        <p:txBody>
          <a:bodyPr/>
          <a:lstStyle/>
          <a:p>
            <a:r>
              <a:rPr lang="en-AU" dirty="0"/>
              <a:t>List </a:t>
            </a:r>
            <a:r>
              <a:rPr lang="en-AU"/>
              <a:t>and links</a:t>
            </a:r>
            <a:endParaRPr lang="en-AU" dirty="0"/>
          </a:p>
        </p:txBody>
      </p:sp>
      <p:sp>
        <p:nvSpPr>
          <p:cNvPr id="5" name="Text Placeholder 4">
            <a:extLst>
              <a:ext uri="{FF2B5EF4-FFF2-40B4-BE49-F238E27FC236}">
                <a16:creationId xmlns:a16="http://schemas.microsoft.com/office/drawing/2014/main" id="{B8660793-D582-5D3C-5867-1AA7CF6AF401}"/>
              </a:ext>
            </a:extLst>
          </p:cNvPr>
          <p:cNvSpPr>
            <a:spLocks noGrp="1"/>
          </p:cNvSpPr>
          <p:nvPr>
            <p:ph type="body" idx="1"/>
          </p:nvPr>
        </p:nvSpPr>
        <p:spPr>
          <a:xfrm>
            <a:off x="839788" y="1134404"/>
            <a:ext cx="5157787" cy="823912"/>
          </a:xfrm>
        </p:spPr>
        <p:txBody>
          <a:bodyPr/>
          <a:lstStyle/>
          <a:p>
            <a:r>
              <a:rPr lang="en-AU" dirty="0"/>
              <a:t>Zoom Room 1</a:t>
            </a:r>
          </a:p>
        </p:txBody>
      </p:sp>
      <p:sp>
        <p:nvSpPr>
          <p:cNvPr id="6" name="Content Placeholder 5">
            <a:extLst>
              <a:ext uri="{FF2B5EF4-FFF2-40B4-BE49-F238E27FC236}">
                <a16:creationId xmlns:a16="http://schemas.microsoft.com/office/drawing/2014/main" id="{5E796E16-A4E7-2F9B-5026-FCC980C8CBC9}"/>
              </a:ext>
            </a:extLst>
          </p:cNvPr>
          <p:cNvSpPr>
            <a:spLocks noGrp="1"/>
          </p:cNvSpPr>
          <p:nvPr>
            <p:ph sz="half" idx="2"/>
          </p:nvPr>
        </p:nvSpPr>
        <p:spPr>
          <a:xfrm>
            <a:off x="839788" y="1958316"/>
            <a:ext cx="5157787" cy="3597551"/>
          </a:xfrm>
        </p:spPr>
        <p:txBody>
          <a:bodyPr/>
          <a:lstStyle/>
          <a:p>
            <a:r>
              <a:rPr lang="en-US" dirty="0"/>
              <a:t>Psychological safety for children with '</a:t>
            </a:r>
            <a:r>
              <a:rPr lang="en-US" dirty="0" err="1"/>
              <a:t>behaviours</a:t>
            </a:r>
            <a:r>
              <a:rPr lang="en-US" dirty="0"/>
              <a:t> of concern'</a:t>
            </a:r>
          </a:p>
          <a:p>
            <a:r>
              <a:rPr lang="en-US" dirty="0"/>
              <a:t>Family violence in families of children with disability in Australia</a:t>
            </a:r>
          </a:p>
          <a:p>
            <a:r>
              <a:rPr lang="en-US" dirty="0"/>
              <a:t>Sometimes I'm too safe: Exploring the dignity of risk</a:t>
            </a:r>
          </a:p>
        </p:txBody>
      </p:sp>
      <p:sp>
        <p:nvSpPr>
          <p:cNvPr id="7" name="Text Placeholder 6">
            <a:extLst>
              <a:ext uri="{FF2B5EF4-FFF2-40B4-BE49-F238E27FC236}">
                <a16:creationId xmlns:a16="http://schemas.microsoft.com/office/drawing/2014/main" id="{3CE4DBEB-F0F9-5FB2-1E01-2AAF8486655E}"/>
              </a:ext>
            </a:extLst>
          </p:cNvPr>
          <p:cNvSpPr>
            <a:spLocks noGrp="1"/>
          </p:cNvSpPr>
          <p:nvPr>
            <p:ph type="body" sz="quarter" idx="3"/>
          </p:nvPr>
        </p:nvSpPr>
        <p:spPr>
          <a:xfrm>
            <a:off x="6172200" y="1134404"/>
            <a:ext cx="5183188" cy="823912"/>
          </a:xfrm>
        </p:spPr>
        <p:txBody>
          <a:bodyPr/>
          <a:lstStyle/>
          <a:p>
            <a:r>
              <a:rPr lang="en-AU" dirty="0"/>
              <a:t>Zoom Room 2</a:t>
            </a:r>
          </a:p>
        </p:txBody>
      </p:sp>
      <p:sp>
        <p:nvSpPr>
          <p:cNvPr id="8" name="Content Placeholder 7">
            <a:extLst>
              <a:ext uri="{FF2B5EF4-FFF2-40B4-BE49-F238E27FC236}">
                <a16:creationId xmlns:a16="http://schemas.microsoft.com/office/drawing/2014/main" id="{4E396604-7854-51E9-DB6C-A3AE69E52273}"/>
              </a:ext>
            </a:extLst>
          </p:cNvPr>
          <p:cNvSpPr>
            <a:spLocks noGrp="1"/>
          </p:cNvSpPr>
          <p:nvPr>
            <p:ph sz="quarter" idx="4"/>
          </p:nvPr>
        </p:nvSpPr>
        <p:spPr>
          <a:xfrm>
            <a:off x="6172200" y="1958316"/>
            <a:ext cx="5183188" cy="3597551"/>
          </a:xfrm>
        </p:spPr>
        <p:txBody>
          <a:bodyPr/>
          <a:lstStyle/>
          <a:p>
            <a:r>
              <a:rPr lang="en-US" dirty="0"/>
              <a:t>Culturally grounded safety for First Nations women with disability (pre-recoding)</a:t>
            </a:r>
          </a:p>
          <a:p>
            <a:r>
              <a:rPr lang="en-US" dirty="0"/>
              <a:t>Building culturally safe support for refugee communities</a:t>
            </a:r>
          </a:p>
          <a:p>
            <a:r>
              <a:rPr lang="en-US" dirty="0"/>
              <a:t>Barriers Within Bars: Indigenous people with disability in prison</a:t>
            </a:r>
          </a:p>
        </p:txBody>
      </p:sp>
      <p:sp>
        <p:nvSpPr>
          <p:cNvPr id="11" name="Text Placeholder 4">
            <a:extLst>
              <a:ext uri="{FF2B5EF4-FFF2-40B4-BE49-F238E27FC236}">
                <a16:creationId xmlns:a16="http://schemas.microsoft.com/office/drawing/2014/main" id="{B19FDAB2-7ADE-E4FB-3B7C-AD33F7BD4636}"/>
              </a:ext>
            </a:extLst>
          </p:cNvPr>
          <p:cNvSpPr txBox="1">
            <a:spLocks/>
          </p:cNvSpPr>
          <p:nvPr/>
        </p:nvSpPr>
        <p:spPr>
          <a:xfrm>
            <a:off x="836612" y="5143911"/>
            <a:ext cx="5157787" cy="823912"/>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rgbClr val="BF4593"/>
                </a:solidFill>
                <a:hlinkClick r:id="rId2"/>
              </a:rPr>
              <a:t>https://zoom.us/j/96914140957?pwd=EjEfbpWuRGqZjid34EBtMRbIZPHouj.1</a:t>
            </a:r>
            <a:r>
              <a:rPr lang="en-US" dirty="0">
                <a:solidFill>
                  <a:srgbClr val="BF4593"/>
                </a:solidFill>
              </a:rPr>
              <a:t>  </a:t>
            </a:r>
          </a:p>
          <a:p>
            <a:r>
              <a:rPr lang="en-US" dirty="0">
                <a:solidFill>
                  <a:srgbClr val="BF4593"/>
                </a:solidFill>
              </a:rPr>
              <a:t>Meeting ID: 969 1414 0957 Passcode: 559925</a:t>
            </a:r>
            <a:endParaRPr lang="en-AU" dirty="0">
              <a:solidFill>
                <a:srgbClr val="BF4593"/>
              </a:solidFill>
            </a:endParaRPr>
          </a:p>
        </p:txBody>
      </p:sp>
      <p:sp>
        <p:nvSpPr>
          <p:cNvPr id="12" name="Text Placeholder 6">
            <a:extLst>
              <a:ext uri="{FF2B5EF4-FFF2-40B4-BE49-F238E27FC236}">
                <a16:creationId xmlns:a16="http://schemas.microsoft.com/office/drawing/2014/main" id="{129ACB15-20AF-96C2-E78C-9A6E0749E01E}"/>
              </a:ext>
            </a:extLst>
          </p:cNvPr>
          <p:cNvSpPr txBox="1">
            <a:spLocks/>
          </p:cNvSpPr>
          <p:nvPr/>
        </p:nvSpPr>
        <p:spPr>
          <a:xfrm>
            <a:off x="6194426" y="5099604"/>
            <a:ext cx="5645639" cy="823912"/>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rgbClr val="BF4593"/>
                </a:solidFill>
                <a:hlinkClick r:id="rId3"/>
              </a:rPr>
              <a:t>https://zoom.us/j/92260094567?pwd=nljToh3t662EgsnlWpaGZU1CUF5yQw.1</a:t>
            </a:r>
            <a:r>
              <a:rPr lang="en-US" dirty="0">
                <a:solidFill>
                  <a:srgbClr val="BF4593"/>
                </a:solidFill>
              </a:rPr>
              <a:t>   </a:t>
            </a:r>
          </a:p>
          <a:p>
            <a:r>
              <a:rPr lang="en-US" dirty="0">
                <a:solidFill>
                  <a:srgbClr val="BF4593"/>
                </a:solidFill>
              </a:rPr>
              <a:t>Meeting ID: 922 6009 4567 Passcode: 913969</a:t>
            </a:r>
            <a:endParaRPr lang="en-AU" dirty="0">
              <a:solidFill>
                <a:srgbClr val="BF4593"/>
              </a:solidFill>
            </a:endParaRPr>
          </a:p>
        </p:txBody>
      </p:sp>
    </p:spTree>
    <p:extLst>
      <p:ext uri="{BB962C8B-B14F-4D97-AF65-F5344CB8AC3E}">
        <p14:creationId xmlns:p14="http://schemas.microsoft.com/office/powerpoint/2010/main" val="33077052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FC62-490B-2295-630E-E4EEA0411CED}"/>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246B7720-2A1C-C7DA-6656-279911A454C6}"/>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8C428735-05D4-6512-90CE-A75FE0C836FA}"/>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1</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1948766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1098022" y="1520337"/>
            <a:ext cx="8624046" cy="2387600"/>
          </a:xfrm>
        </p:spPr>
        <p:txBody>
          <a:bodyPr>
            <a:normAutofit fontScale="90000"/>
          </a:bodyPr>
          <a:lstStyle/>
          <a:p>
            <a:r>
              <a:rPr lang="en-AU" dirty="0"/>
              <a:t>Psychological Safety of Children with Disability Labelled with ‘Behaviours of Concern’</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1098022" y="4256532"/>
            <a:ext cx="9601200" cy="1417320"/>
          </a:xfrm>
        </p:spPr>
        <p:txBody>
          <a:bodyPr wrap="square" lIns="73152" tIns="36576" rIns="73152" bIns="36576">
            <a:noAutofit/>
          </a:bodyPr>
          <a:lstStyle/>
          <a:p>
            <a:pPr algn="l">
              <a:lnSpc>
                <a:spcPct val="100000"/>
              </a:lnSpc>
              <a:spcBef>
                <a:spcPts val="0"/>
              </a:spcBef>
              <a:spcAft>
                <a:spcPts val="100"/>
              </a:spcAft>
              <a:buNone/>
            </a:pPr>
            <a:r>
              <a:rPr lang="en-AU" sz="1800" b="1" i="0" dirty="0"/>
              <a:t>Lead organisation: </a:t>
            </a:r>
            <a:r>
              <a:rPr lang="en-AU" sz="1800" b="0" i="0" dirty="0"/>
              <a:t>University of Melbourne</a:t>
            </a:r>
          </a:p>
          <a:p>
            <a:pPr algn="l">
              <a:lnSpc>
                <a:spcPct val="100000"/>
              </a:lnSpc>
              <a:spcBef>
                <a:spcPts val="0"/>
              </a:spcBef>
              <a:spcAft>
                <a:spcPts val="100"/>
              </a:spcAft>
              <a:buNone/>
            </a:pPr>
            <a:r>
              <a:rPr lang="en-AU" sz="1800" b="1" i="0" dirty="0"/>
              <a:t>Partner organisations: </a:t>
            </a:r>
            <a:r>
              <a:rPr lang="en-AU" sz="1800" b="0" i="0" dirty="0"/>
              <a:t>Yellow Ladybugs; Heads Together for Brain Injury</a:t>
            </a:r>
          </a:p>
          <a:p>
            <a:pPr algn="l">
              <a:lnSpc>
                <a:spcPct val="100000"/>
              </a:lnSpc>
              <a:spcBef>
                <a:spcPts val="0"/>
              </a:spcBef>
              <a:spcAft>
                <a:spcPts val="100"/>
              </a:spcAft>
              <a:buNone/>
            </a:pPr>
            <a:r>
              <a:rPr lang="en-AU" sz="1800" b="1" i="0" dirty="0"/>
              <a:t>Project team: </a:t>
            </a:r>
            <a:r>
              <a:rPr lang="en-AU" sz="1800" b="0" i="0" dirty="0"/>
              <a:t>A/Prof Sarah Knight, Dr Nicole Merrick, Prof Christine </a:t>
            </a:r>
            <a:r>
              <a:rPr lang="en-AU" sz="1800" b="0" i="0" dirty="0" err="1"/>
              <a:t>Imms</a:t>
            </a:r>
            <a:r>
              <a:rPr lang="en-AU" sz="1800" b="0" i="0" dirty="0"/>
              <a:t>, A/Prof Matt Harrison, A/Prof Lisa McKay-Brown, Chelsea Aquilina, Heather Renton, Juanita Mulholland, Cat Lancaster, Kate Heine, Natasha Staheli and Katie </a:t>
            </a:r>
            <a:r>
              <a:rPr lang="en-AU" sz="1800" b="0" i="0" dirty="0" err="1"/>
              <a:t>Koullas</a:t>
            </a:r>
            <a:r>
              <a:rPr lang="en-AU" sz="1800" b="0" i="0" dirty="0"/>
              <a:t>.</a:t>
            </a:r>
          </a:p>
        </p:txBody>
      </p:sp>
    </p:spTree>
    <p:extLst>
      <p:ext uri="{BB962C8B-B14F-4D97-AF65-F5344CB8AC3E}">
        <p14:creationId xmlns:p14="http://schemas.microsoft.com/office/powerpoint/2010/main" val="5105626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660D6EDC-33F0-277E-5FA7-ADCE2230A1DA}"/>
              </a:ext>
            </a:extLst>
          </p:cNvPr>
          <p:cNvSpPr/>
          <p:nvPr/>
        </p:nvSpPr>
        <p:spPr>
          <a:xfrm>
            <a:off x="490537" y="1690688"/>
            <a:ext cx="10753725" cy="3238500"/>
          </a:xfrm>
          <a:prstGeom prst="roundRect">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 or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609600" y="1954212"/>
            <a:ext cx="10515600" cy="3775797"/>
          </a:xfrm>
        </p:spPr>
        <p:txBody>
          <a:bodyPr wrap="square" lIns="73152" tIns="36576" rIns="73152" bIns="36576">
            <a:noAutofit/>
          </a:bodyPr>
          <a:lstStyle/>
          <a:p>
            <a:pPr>
              <a:lnSpc>
                <a:spcPct val="100000"/>
              </a:lnSpc>
              <a:spcBef>
                <a:spcPts val="0"/>
              </a:spcBef>
              <a:spcAft>
                <a:spcPts val="700"/>
              </a:spcAft>
              <a:buNone/>
            </a:pPr>
            <a:r>
              <a:rPr lang="en-AU" dirty="0"/>
              <a:t>My mainstream primary school was pretty supportive: people listened, cared and tried to understand what I needed to be safe and included. But mainstream high school was completely different. I felt judged and criticised for my ‘behaviour’ which was actually panic attacks and seizures. I became so scared and upset that I started hurting myself and even thinking about suicide, and I had to stop attending school. </a:t>
            </a:r>
            <a:endParaRPr lang="en-AU" sz="2300" b="1" i="0" dirty="0"/>
          </a:p>
        </p:txBody>
      </p:sp>
    </p:spTree>
    <p:extLst>
      <p:ext uri="{BB962C8B-B14F-4D97-AF65-F5344CB8AC3E}">
        <p14:creationId xmlns:p14="http://schemas.microsoft.com/office/powerpoint/2010/main" val="35041700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914399" y="1690688"/>
            <a:ext cx="8428383" cy="3621018"/>
          </a:xfrm>
        </p:spPr>
        <p:txBody>
          <a:bodyPr wrap="square" lIns="73152" tIns="36576" rIns="73152" bIns="36576">
            <a:noAutofit/>
          </a:bodyPr>
          <a:lstStyle/>
          <a:p>
            <a:pPr algn="l">
              <a:lnSpc>
                <a:spcPct val="100000"/>
              </a:lnSpc>
              <a:spcBef>
                <a:spcPts val="0"/>
              </a:spcBef>
              <a:spcAft>
                <a:spcPts val="700"/>
              </a:spcAft>
              <a:buNone/>
            </a:pPr>
            <a:r>
              <a:rPr lang="en-AU" sz="2200" b="1" i="0" dirty="0"/>
              <a:t>Four co-design workshops</a:t>
            </a:r>
          </a:p>
          <a:p>
            <a:pPr algn="l">
              <a:lnSpc>
                <a:spcPct val="100000"/>
              </a:lnSpc>
              <a:spcBef>
                <a:spcPts val="0"/>
              </a:spcBef>
              <a:spcAft>
                <a:spcPts val="700"/>
              </a:spcAft>
              <a:buNone/>
            </a:pPr>
            <a:endParaRPr lang="en-AU" sz="2200" b="1" i="0" dirty="0"/>
          </a:p>
          <a:p>
            <a:pPr algn="l">
              <a:lnSpc>
                <a:spcPct val="100000"/>
              </a:lnSpc>
              <a:spcBef>
                <a:spcPts val="0"/>
              </a:spcBef>
              <a:spcAft>
                <a:spcPts val="700"/>
              </a:spcAft>
              <a:buNone/>
            </a:pPr>
            <a:r>
              <a:rPr lang="en-AU" sz="2200" b="1" dirty="0"/>
              <a:t>1. </a:t>
            </a:r>
            <a:r>
              <a:rPr lang="en-AU" sz="2200" b="1" i="0" dirty="0"/>
              <a:t>NOW</a:t>
            </a:r>
            <a:r>
              <a:rPr lang="en-AU" sz="2050" dirty="0"/>
              <a:t>: </a:t>
            </a:r>
            <a:r>
              <a:rPr lang="en-AU" sz="2050" b="0" i="0" dirty="0"/>
              <a:t>Map current experiences</a:t>
            </a:r>
          </a:p>
          <a:p>
            <a:pPr algn="l">
              <a:lnSpc>
                <a:spcPct val="100000"/>
              </a:lnSpc>
              <a:spcBef>
                <a:spcPts val="0"/>
              </a:spcBef>
              <a:spcAft>
                <a:spcPts val="0"/>
              </a:spcAft>
              <a:buNone/>
            </a:pPr>
            <a:endParaRPr lang="en-AU" sz="2200" b="1" i="0" dirty="0"/>
          </a:p>
          <a:p>
            <a:pPr algn="l">
              <a:lnSpc>
                <a:spcPct val="100000"/>
              </a:lnSpc>
              <a:spcBef>
                <a:spcPts val="0"/>
              </a:spcBef>
              <a:spcAft>
                <a:spcPts val="0"/>
              </a:spcAft>
              <a:buNone/>
            </a:pPr>
            <a:r>
              <a:rPr lang="en-AU" sz="2200" b="1" i="0" dirty="0"/>
              <a:t>2. WOW</a:t>
            </a:r>
            <a:r>
              <a:rPr lang="en-AU" sz="2050" dirty="0"/>
              <a:t>: </a:t>
            </a:r>
            <a:r>
              <a:rPr lang="en-AU" sz="2050" b="0" i="0" dirty="0"/>
              <a:t>Imagine safer, rights-based support</a:t>
            </a:r>
          </a:p>
          <a:p>
            <a:pPr>
              <a:lnSpc>
                <a:spcPct val="100000"/>
              </a:lnSpc>
              <a:spcBef>
                <a:spcPts val="0"/>
              </a:spcBef>
              <a:spcAft>
                <a:spcPts val="800"/>
              </a:spcAft>
              <a:buNone/>
            </a:pPr>
            <a:endParaRPr lang="en-AU" sz="2200" b="1" dirty="0"/>
          </a:p>
          <a:p>
            <a:pPr>
              <a:lnSpc>
                <a:spcPct val="100000"/>
              </a:lnSpc>
              <a:spcBef>
                <a:spcPts val="0"/>
              </a:spcBef>
              <a:spcAft>
                <a:spcPts val="800"/>
              </a:spcAft>
              <a:buNone/>
            </a:pPr>
            <a:r>
              <a:rPr lang="en-AU" sz="2200" b="1" dirty="0"/>
              <a:t>3. NOW to WOW</a:t>
            </a:r>
            <a:r>
              <a:rPr lang="en-AU" sz="2050" b="1" dirty="0"/>
              <a:t>: </a:t>
            </a:r>
            <a:r>
              <a:rPr lang="en-AU" sz="2050" dirty="0"/>
              <a:t> Refine questions, methods and partners</a:t>
            </a:r>
            <a:endParaRPr lang="en-AU" sz="2400" dirty="0"/>
          </a:p>
          <a:p>
            <a:pPr>
              <a:lnSpc>
                <a:spcPct val="100000"/>
              </a:lnSpc>
              <a:spcBef>
                <a:spcPts val="0"/>
              </a:spcBef>
              <a:spcAft>
                <a:spcPts val="800"/>
              </a:spcAft>
              <a:buNone/>
            </a:pPr>
            <a:endParaRPr lang="en-AU" sz="2200" b="1" dirty="0"/>
          </a:p>
          <a:p>
            <a:pPr>
              <a:lnSpc>
                <a:spcPct val="100000"/>
              </a:lnSpc>
              <a:spcBef>
                <a:spcPts val="0"/>
              </a:spcBef>
              <a:spcAft>
                <a:spcPts val="1200"/>
              </a:spcAft>
              <a:buNone/>
            </a:pPr>
            <a:r>
              <a:rPr lang="en-AU" sz="2200" b="1" dirty="0"/>
              <a:t>4. HOW</a:t>
            </a:r>
            <a:r>
              <a:rPr lang="en-AU" sz="2050" b="1" dirty="0"/>
              <a:t>: </a:t>
            </a:r>
            <a:r>
              <a:rPr lang="en-AU" sz="2050" dirty="0"/>
              <a:t> Shape study design, risks, timeline and funding</a:t>
            </a:r>
          </a:p>
          <a:p>
            <a:pPr algn="l">
              <a:lnSpc>
                <a:spcPct val="100000"/>
              </a:lnSpc>
              <a:spcBef>
                <a:spcPts val="0"/>
              </a:spcBef>
              <a:spcAft>
                <a:spcPts val="0"/>
              </a:spcAft>
              <a:buNone/>
            </a:pPr>
            <a:endParaRPr lang="en-AU" sz="2050" b="0" i="0" dirty="0"/>
          </a:p>
        </p:txBody>
      </p:sp>
    </p:spTree>
    <p:extLst>
      <p:ext uri="{BB962C8B-B14F-4D97-AF65-F5344CB8AC3E}">
        <p14:creationId xmlns:p14="http://schemas.microsoft.com/office/powerpoint/2010/main" val="42885521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wrap="square" lIns="73152" tIns="36576" rIns="73152" bIns="36576">
            <a:noAutofit/>
          </a:bodyPr>
          <a:lstStyle/>
          <a:p>
            <a:pPr algn="l">
              <a:lnSpc>
                <a:spcPct val="100000"/>
              </a:lnSpc>
              <a:spcBef>
                <a:spcPts val="0"/>
              </a:spcBef>
              <a:spcAft>
                <a:spcPts val="900"/>
              </a:spcAft>
              <a:buNone/>
            </a:pPr>
            <a:r>
              <a:rPr lang="en-AU" sz="2400" b="1" i="0" dirty="0"/>
              <a:t>Five key learnings</a:t>
            </a:r>
            <a:endParaRPr lang="en-AU" dirty="0"/>
          </a:p>
          <a:p>
            <a:pPr algn="l">
              <a:lnSpc>
                <a:spcPct val="100000"/>
              </a:lnSpc>
              <a:spcBef>
                <a:spcPts val="0"/>
              </a:spcBef>
              <a:spcAft>
                <a:spcPts val="800"/>
              </a:spcAft>
              <a:buNone/>
            </a:pPr>
            <a:r>
              <a:rPr lang="en-AU" sz="2300" i="0" dirty="0"/>
              <a:t>1  Behaviour is communication</a:t>
            </a:r>
          </a:p>
          <a:p>
            <a:pPr algn="l">
              <a:lnSpc>
                <a:spcPct val="100000"/>
              </a:lnSpc>
              <a:spcBef>
                <a:spcPts val="0"/>
              </a:spcBef>
              <a:spcAft>
                <a:spcPts val="800"/>
              </a:spcAft>
              <a:buNone/>
            </a:pPr>
            <a:r>
              <a:rPr lang="en-AU" sz="2300" i="0" dirty="0"/>
              <a:t>2  Everyday interactions shape psychological safety</a:t>
            </a:r>
          </a:p>
          <a:p>
            <a:pPr algn="l">
              <a:lnSpc>
                <a:spcPct val="100000"/>
              </a:lnSpc>
              <a:spcBef>
                <a:spcPts val="0"/>
              </a:spcBef>
              <a:spcAft>
                <a:spcPts val="800"/>
              </a:spcAft>
              <a:buNone/>
            </a:pPr>
            <a:r>
              <a:rPr lang="en-AU" sz="2300" i="0" dirty="0"/>
              <a:t>3  Language can reduce (or reinforce) stigma</a:t>
            </a:r>
          </a:p>
          <a:p>
            <a:pPr algn="l">
              <a:lnSpc>
                <a:spcPct val="100000"/>
              </a:lnSpc>
              <a:spcBef>
                <a:spcPts val="0"/>
              </a:spcBef>
              <a:spcAft>
                <a:spcPts val="800"/>
              </a:spcAft>
              <a:buNone/>
            </a:pPr>
            <a:r>
              <a:rPr lang="en-AU" sz="2300" i="0" dirty="0"/>
              <a:t>4  Lived experience redirects research</a:t>
            </a:r>
          </a:p>
          <a:p>
            <a:pPr algn="l">
              <a:lnSpc>
                <a:spcPct val="100000"/>
              </a:lnSpc>
              <a:spcBef>
                <a:spcPts val="0"/>
              </a:spcBef>
              <a:spcAft>
                <a:spcPts val="800"/>
              </a:spcAft>
              <a:buNone/>
            </a:pPr>
            <a:r>
              <a:rPr lang="en-AU" sz="2300" i="0" dirty="0"/>
              <a:t>5  Co-design itself should be evaluated</a:t>
            </a:r>
          </a:p>
        </p:txBody>
      </p:sp>
    </p:spTree>
    <p:extLst>
      <p:ext uri="{BB962C8B-B14F-4D97-AF65-F5344CB8AC3E}">
        <p14:creationId xmlns:p14="http://schemas.microsoft.com/office/powerpoint/2010/main" val="33364621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C6811F6C-ED0B-2762-CC94-48A1A713318D}"/>
              </a:ext>
            </a:extLst>
          </p:cNvPr>
          <p:cNvSpPr/>
          <p:nvPr/>
        </p:nvSpPr>
        <p:spPr>
          <a:xfrm>
            <a:off x="609599" y="4195761"/>
            <a:ext cx="10753725" cy="1485900"/>
          </a:xfrm>
          <a:prstGeom prst="roundRect">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a:xfrm>
            <a:off x="728662" y="1798276"/>
            <a:ext cx="10515600" cy="3775797"/>
          </a:xfrm>
        </p:spPr>
        <p:txBody>
          <a:bodyPr wrap="square" lIns="73152" tIns="36576" rIns="73152" bIns="36576">
            <a:noAutofit/>
          </a:bodyPr>
          <a:lstStyle/>
          <a:p>
            <a:pPr>
              <a:lnSpc>
                <a:spcPct val="100000"/>
              </a:lnSpc>
              <a:spcBef>
                <a:spcPts val="0"/>
              </a:spcBef>
              <a:spcAft>
                <a:spcPts val="500"/>
              </a:spcAft>
            </a:pPr>
            <a:r>
              <a:rPr lang="en-AU" sz="2000" dirty="0"/>
              <a:t>Relationships first </a:t>
            </a:r>
          </a:p>
          <a:p>
            <a:pPr>
              <a:lnSpc>
                <a:spcPct val="100000"/>
              </a:lnSpc>
              <a:spcBef>
                <a:spcPts val="0"/>
              </a:spcBef>
              <a:spcAft>
                <a:spcPts val="500"/>
              </a:spcAft>
            </a:pPr>
            <a:r>
              <a:rPr lang="en-AU" sz="2000" dirty="0"/>
              <a:t>Co-designed psychological safety and distress protocols</a:t>
            </a:r>
          </a:p>
          <a:p>
            <a:pPr>
              <a:lnSpc>
                <a:spcPct val="100000"/>
              </a:lnSpc>
              <a:spcBef>
                <a:spcPts val="0"/>
              </a:spcBef>
              <a:spcAft>
                <a:spcPts val="500"/>
              </a:spcAft>
            </a:pPr>
            <a:r>
              <a:rPr lang="en-AU" sz="2000" dirty="0"/>
              <a:t>Flexible participation</a:t>
            </a:r>
          </a:p>
          <a:p>
            <a:pPr>
              <a:lnSpc>
                <a:spcPct val="100000"/>
              </a:lnSpc>
              <a:spcBef>
                <a:spcPts val="0"/>
              </a:spcBef>
              <a:spcAft>
                <a:spcPts val="500"/>
              </a:spcAft>
            </a:pPr>
            <a:r>
              <a:rPr lang="en-AU" sz="2000" dirty="0"/>
              <a:t>Shared power </a:t>
            </a:r>
          </a:p>
          <a:p>
            <a:pPr>
              <a:lnSpc>
                <a:spcPct val="100000"/>
              </a:lnSpc>
              <a:spcBef>
                <a:spcPts val="0"/>
              </a:spcBef>
              <a:spcAft>
                <a:spcPts val="500"/>
              </a:spcAft>
            </a:pPr>
            <a:r>
              <a:rPr lang="en-AU" sz="2000" dirty="0"/>
              <a:t>Ongoing flexibility</a:t>
            </a:r>
          </a:p>
          <a:p>
            <a:pPr>
              <a:lnSpc>
                <a:spcPct val="100000"/>
              </a:lnSpc>
              <a:spcBef>
                <a:spcPts val="0"/>
              </a:spcBef>
              <a:spcAft>
                <a:spcPts val="800"/>
              </a:spcAft>
              <a:buNone/>
            </a:pPr>
            <a:endParaRPr lang="en-AU" sz="1800" dirty="0"/>
          </a:p>
          <a:p>
            <a:pPr>
              <a:lnSpc>
                <a:spcPct val="100000"/>
              </a:lnSpc>
              <a:spcBef>
                <a:spcPts val="0"/>
              </a:spcBef>
              <a:spcAft>
                <a:spcPts val="800"/>
              </a:spcAft>
              <a:buNone/>
            </a:pPr>
            <a:endParaRPr lang="en-AU" sz="1800" dirty="0"/>
          </a:p>
          <a:p>
            <a:pPr>
              <a:lnSpc>
                <a:spcPct val="100000"/>
              </a:lnSpc>
              <a:spcBef>
                <a:spcPts val="0"/>
              </a:spcBef>
              <a:spcAft>
                <a:spcPts val="800"/>
              </a:spcAft>
              <a:buNone/>
            </a:pPr>
            <a:r>
              <a:rPr lang="en-AU" sz="2000" dirty="0"/>
              <a:t>Being part of this research team is the first time I’ve felt like I had a voice, am respected and valued for my lived experience and knowledge. It’s made me passionate about creating real solutions so that young people like me feel safer and more valued in their schools.</a:t>
            </a:r>
            <a:endParaRPr lang="en-AU" sz="2000" b="1" dirty="0"/>
          </a:p>
          <a:p>
            <a:pPr>
              <a:lnSpc>
                <a:spcPct val="100000"/>
              </a:lnSpc>
              <a:spcBef>
                <a:spcPts val="0"/>
              </a:spcBef>
              <a:spcAft>
                <a:spcPts val="800"/>
              </a:spcAft>
              <a:buNone/>
            </a:pPr>
            <a:endParaRPr lang="en-AU" sz="2300" b="1" i="0" dirty="0"/>
          </a:p>
        </p:txBody>
      </p:sp>
    </p:spTree>
    <p:extLst>
      <p:ext uri="{BB962C8B-B14F-4D97-AF65-F5344CB8AC3E}">
        <p14:creationId xmlns:p14="http://schemas.microsoft.com/office/powerpoint/2010/main" val="39460946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a:xfrm>
            <a:off x="841248" y="1737360"/>
            <a:ext cx="5074920" cy="3931920"/>
          </a:xfrm>
        </p:spPr>
        <p:txBody>
          <a:bodyPr wrap="square" lIns="0" tIns="0" rIns="73152" bIns="0" anchor="t">
            <a:noAutofit/>
          </a:bodyPr>
          <a:lstStyle/>
          <a:p>
            <a:pPr algn="l">
              <a:lnSpc>
                <a:spcPct val="100000"/>
              </a:lnSpc>
              <a:spcBef>
                <a:spcPts val="0"/>
              </a:spcBef>
              <a:spcAft>
                <a:spcPts val="900"/>
              </a:spcAft>
              <a:buNone/>
            </a:pPr>
            <a:r>
              <a:rPr lang="en-AU" sz="2400" b="1" i="0" dirty="0"/>
              <a:t>Five lessons for future co-design</a:t>
            </a:r>
            <a:endParaRPr lang="en-AU" dirty="0"/>
          </a:p>
          <a:p>
            <a:pPr marL="0" indent="0" algn="l">
              <a:lnSpc>
                <a:spcPct val="100000"/>
              </a:lnSpc>
              <a:spcBef>
                <a:spcPts val="0"/>
              </a:spcBef>
              <a:spcAft>
                <a:spcPts val="500"/>
              </a:spcAft>
              <a:buNone/>
            </a:pPr>
            <a:r>
              <a:rPr lang="en-AU" sz="2300" b="0" i="0" dirty="0"/>
              <a:t>1  Invest in process</a:t>
            </a:r>
          </a:p>
          <a:p>
            <a:pPr marL="0" indent="0" algn="l">
              <a:lnSpc>
                <a:spcPct val="100000"/>
              </a:lnSpc>
              <a:spcBef>
                <a:spcPts val="0"/>
              </a:spcBef>
              <a:spcAft>
                <a:spcPts val="500"/>
              </a:spcAft>
              <a:buNone/>
            </a:pPr>
            <a:r>
              <a:rPr lang="en-AU" sz="2300" b="0" i="0" dirty="0"/>
              <a:t>2  Clarify roles and expectations early</a:t>
            </a:r>
          </a:p>
          <a:p>
            <a:pPr marL="0" indent="0" algn="l">
              <a:lnSpc>
                <a:spcPct val="100000"/>
              </a:lnSpc>
              <a:spcBef>
                <a:spcPts val="0"/>
              </a:spcBef>
              <a:spcAft>
                <a:spcPts val="500"/>
              </a:spcAft>
              <a:buNone/>
            </a:pPr>
            <a:r>
              <a:rPr lang="en-AU" sz="2300" b="0" i="0" dirty="0"/>
              <a:t>3  Build in regular checkpoints</a:t>
            </a:r>
          </a:p>
          <a:p>
            <a:pPr marL="0" indent="0" algn="l">
              <a:lnSpc>
                <a:spcPct val="100000"/>
              </a:lnSpc>
              <a:spcBef>
                <a:spcPts val="0"/>
              </a:spcBef>
              <a:spcAft>
                <a:spcPts val="500"/>
              </a:spcAft>
              <a:buNone/>
            </a:pPr>
            <a:r>
              <a:rPr lang="en-AU" sz="2300" b="0" i="0" dirty="0"/>
              <a:t>4  Keep lived experience central</a:t>
            </a:r>
          </a:p>
          <a:p>
            <a:pPr marL="0" indent="0" algn="l">
              <a:lnSpc>
                <a:spcPct val="100000"/>
              </a:lnSpc>
              <a:spcBef>
                <a:spcPts val="0"/>
              </a:spcBef>
              <a:spcAft>
                <a:spcPts val="500"/>
              </a:spcAft>
              <a:buNone/>
            </a:pPr>
            <a:r>
              <a:rPr lang="en-AU" sz="2300" b="0" i="0" dirty="0"/>
              <a:t>5  Link co-design to policy and practice</a:t>
            </a:r>
          </a:p>
        </p:txBody>
      </p:sp>
      <p:sp>
        <p:nvSpPr>
          <p:cNvPr id="8" name="Next steps"/>
          <p:cNvSpPr txBox="1"/>
          <p:nvPr/>
        </p:nvSpPr>
        <p:spPr>
          <a:xfrm>
            <a:off x="6144768" y="1737360"/>
            <a:ext cx="4983480" cy="2459648"/>
          </a:xfrm>
          <a:prstGeom prst="rect">
            <a:avLst/>
          </a:prstGeom>
          <a:noFill/>
        </p:spPr>
        <p:txBody>
          <a:bodyPr wrap="square" lIns="0" tIns="0" rIns="73152" bIns="0" anchor="t">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sz="2400" b="1" i="0" u="none" strike="noStrike" kern="1200" cap="none" spc="0" normalizeH="0" baseline="0" noProof="0" dirty="0">
                <a:ln>
                  <a:noFill/>
                </a:ln>
                <a:solidFill>
                  <a:prstClr val="black"/>
                </a:solidFill>
                <a:effectLst/>
                <a:uLnTx/>
                <a:uFillTx/>
                <a:latin typeface="Calibri" panose="020F0502020204030204"/>
                <a:ea typeface="+mn-ea"/>
                <a:cs typeface="+mn-cs"/>
              </a:rPr>
              <a:t>Next steps</a:t>
            </a:r>
          </a:p>
          <a:p>
            <a:pPr marL="0" marR="0" lvl="0" indent="0" algn="l" defTabSz="914400" rtl="0" eaLnBrk="1" fontAlgn="auto" latinLnBrk="0" hangingPunct="1">
              <a:lnSpc>
                <a:spcPct val="100000"/>
              </a:lnSpc>
              <a:spcBef>
                <a:spcPts val="0"/>
              </a:spcBef>
              <a:spcAft>
                <a:spcPts val="1100"/>
              </a:spcAft>
              <a:buClrTx/>
              <a:buSzTx/>
              <a:buFontTx/>
              <a:buNone/>
              <a:tabLst/>
              <a:defRPr/>
            </a:pPr>
            <a:r>
              <a:rPr kumimoji="0" sz="2200" b="1" i="0" u="none" strike="noStrike" kern="1200" cap="none" spc="0" normalizeH="0" baseline="0" noProof="0" dirty="0">
                <a:ln>
                  <a:noFill/>
                </a:ln>
                <a:solidFill>
                  <a:prstClr val="black"/>
                </a:solidFill>
                <a:effectLst/>
                <a:uLnTx/>
                <a:uFillTx/>
                <a:latin typeface="Calibri" panose="020F0502020204030204"/>
                <a:ea typeface="+mn-ea"/>
                <a:cs typeface="+mn-cs"/>
              </a:rPr>
              <a:t>Two Master of Psychology students </a:t>
            </a:r>
            <a:r>
              <a:rPr kumimoji="0" lang="en-AU" sz="2200" b="1" i="0" u="none" strike="noStrike" kern="1200" cap="none" spc="0" normalizeH="0" baseline="0" noProof="0" dirty="0">
                <a:ln>
                  <a:noFill/>
                </a:ln>
                <a:solidFill>
                  <a:prstClr val="black"/>
                </a:solidFill>
                <a:effectLst/>
                <a:uLnTx/>
                <a:uFillTx/>
                <a:latin typeface="Calibri" panose="020F0502020204030204"/>
                <a:ea typeface="+mn-ea"/>
                <a:cs typeface="+mn-cs"/>
              </a:rPr>
              <a:t>are</a:t>
            </a:r>
            <a:r>
              <a:rPr kumimoji="0" sz="22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1000"/>
              </a:spcAft>
              <a:buClrTx/>
              <a:buSzTx/>
              <a:buFontTx/>
              <a:buNone/>
              <a:tabLst/>
              <a:defRPr/>
            </a:pP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sz="2200" b="0" i="0" u="none" strike="noStrike" kern="1200" cap="none" spc="0" normalizeH="0" baseline="0" noProof="0" dirty="0" err="1">
                <a:ln>
                  <a:noFill/>
                </a:ln>
                <a:solidFill>
                  <a:prstClr val="black"/>
                </a:solidFill>
                <a:effectLst/>
                <a:uLnTx/>
                <a:uFillTx/>
                <a:latin typeface="Calibri" panose="020F0502020204030204"/>
                <a:ea typeface="+mn-ea"/>
                <a:cs typeface="+mn-cs"/>
              </a:rPr>
              <a:t>Evaluat</a:t>
            </a:r>
            <a:r>
              <a:rPr kumimoji="0" lang="en-AU" sz="2200" b="0" i="0" u="none" strike="noStrike" kern="1200" cap="none" spc="0" normalizeH="0" baseline="0" noProof="0" dirty="0" err="1">
                <a:ln>
                  <a:noFill/>
                </a:ln>
                <a:solidFill>
                  <a:prstClr val="black"/>
                </a:solidFill>
                <a:effectLst/>
                <a:uLnTx/>
                <a:uFillTx/>
                <a:latin typeface="Calibri" panose="020F0502020204030204"/>
                <a:ea typeface="+mn-ea"/>
                <a:cs typeface="+mn-cs"/>
              </a:rPr>
              <a:t>ing</a:t>
            </a: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our co-design process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Conduct</a:t>
            </a:r>
            <a:r>
              <a:rPr kumimoji="0" lang="en-AU" sz="2200" b="0" i="0" u="none" strike="noStrike" kern="1200" cap="none" spc="0" normalizeH="0" baseline="0" noProof="0" dirty="0" err="1">
                <a:ln>
                  <a:noFill/>
                </a:ln>
                <a:solidFill>
                  <a:prstClr val="black"/>
                </a:solidFill>
                <a:effectLst/>
                <a:uLnTx/>
                <a:uFillTx/>
                <a:latin typeface="Calibri" panose="020F0502020204030204"/>
                <a:ea typeface="+mn-ea"/>
                <a:cs typeface="+mn-cs"/>
              </a:rPr>
              <a:t>ing</a:t>
            </a: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a scoping review of psychological </a:t>
            </a:r>
            <a:r>
              <a:rPr kumimoji="0" sz="2200" b="0" i="0" u="none" strike="noStrike" kern="1200" cap="none" spc="0" normalizeH="0" baseline="0" noProof="0">
                <a:ln>
                  <a:noFill/>
                </a:ln>
                <a:solidFill>
                  <a:prstClr val="black"/>
                </a:solidFill>
                <a:effectLst/>
                <a:uLnTx/>
                <a:uFillTx/>
                <a:latin typeface="Calibri" panose="020F0502020204030204"/>
                <a:ea typeface="+mn-ea"/>
                <a:cs typeface="+mn-cs"/>
              </a:rPr>
              <a:t>safety for </a:t>
            </a: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children with disability</a:t>
            </a:r>
          </a:p>
        </p:txBody>
      </p:sp>
    </p:spTree>
    <p:extLst>
      <p:ext uri="{BB962C8B-B14F-4D97-AF65-F5344CB8AC3E}">
        <p14:creationId xmlns:p14="http://schemas.microsoft.com/office/powerpoint/2010/main" val="451308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DC078-FBC4-7F89-B081-AF32ADABE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9B8DC-F7E9-A24B-95E5-A5DF4ED129AD}"/>
              </a:ext>
            </a:extLst>
          </p:cNvPr>
          <p:cNvSpPr>
            <a:spLocks noGrp="1"/>
          </p:cNvSpPr>
          <p:nvPr>
            <p:ph type="title"/>
          </p:nvPr>
        </p:nvSpPr>
        <p:spPr/>
        <p:txBody>
          <a:bodyPr/>
          <a:lstStyle/>
          <a:p>
            <a:r>
              <a:rPr lang="en-AU" dirty="0"/>
              <a:t>Codesign strengthened capability</a:t>
            </a:r>
          </a:p>
        </p:txBody>
      </p:sp>
      <p:sp>
        <p:nvSpPr>
          <p:cNvPr id="3" name="Content Placeholder 2">
            <a:extLst>
              <a:ext uri="{FF2B5EF4-FFF2-40B4-BE49-F238E27FC236}">
                <a16:creationId xmlns:a16="http://schemas.microsoft.com/office/drawing/2014/main" id="{F8772F25-35D3-3BA4-1FEB-7C00E3BA58E4}"/>
              </a:ext>
            </a:extLst>
          </p:cNvPr>
          <p:cNvSpPr>
            <a:spLocks noGrp="1"/>
          </p:cNvSpPr>
          <p:nvPr>
            <p:ph idx="1"/>
          </p:nvPr>
        </p:nvSpPr>
        <p:spPr>
          <a:xfrm>
            <a:off x="838200" y="1825624"/>
            <a:ext cx="10515600" cy="4358359"/>
          </a:xfrm>
        </p:spPr>
        <p:txBody>
          <a:bodyPr>
            <a:normAutofit fontScale="70000" lnSpcReduction="20000"/>
          </a:bodyPr>
          <a:lstStyle/>
          <a:p>
            <a:pPr marL="0" indent="0">
              <a:buNone/>
            </a:pPr>
            <a:r>
              <a:rPr lang="en-US" sz="4400" dirty="0">
                <a:solidFill>
                  <a:srgbClr val="7030A0"/>
                </a:solidFill>
              </a:rPr>
              <a:t>“</a:t>
            </a:r>
            <a:r>
              <a:rPr lang="en-GB" sz="4400" dirty="0">
                <a:solidFill>
                  <a:srgbClr val="7030A0"/>
                </a:solidFill>
              </a:rPr>
              <a:t>Being part of this research team is the first time I've felt like I had a voice</a:t>
            </a:r>
            <a:r>
              <a:rPr lang="en-US" sz="4400" dirty="0">
                <a:solidFill>
                  <a:srgbClr val="7030A0"/>
                </a:solidFill>
              </a:rPr>
              <a:t>” </a:t>
            </a:r>
          </a:p>
          <a:p>
            <a:pPr marL="0" indent="0">
              <a:buNone/>
            </a:pPr>
            <a:r>
              <a:rPr lang="en-GB" sz="3600" i="1" dirty="0">
                <a:solidFill>
                  <a:srgbClr val="7030A0"/>
                </a:solidFill>
              </a:rPr>
              <a:t>Psychological safety for children with ‘behaviours of concern’</a:t>
            </a:r>
            <a:endParaRPr lang="en-AU" sz="3600" i="1" dirty="0"/>
          </a:p>
          <a:p>
            <a:pPr marL="0" indent="0">
              <a:buNone/>
            </a:pPr>
            <a:endParaRPr lang="en-AU" b="1" dirty="0"/>
          </a:p>
          <a:p>
            <a:pPr marL="0" indent="0">
              <a:buNone/>
            </a:pPr>
            <a:endParaRPr lang="en-AU" sz="4400" b="1" dirty="0"/>
          </a:p>
          <a:p>
            <a:pPr marL="0" indent="0">
              <a:buNone/>
            </a:pPr>
            <a:r>
              <a:rPr lang="en-AU" sz="4400" b="1" dirty="0"/>
              <a:t>People with disability</a:t>
            </a:r>
          </a:p>
          <a:p>
            <a:pPr marL="0" indent="0">
              <a:buNone/>
            </a:pPr>
            <a:r>
              <a:rPr lang="en-AU" sz="4400" dirty="0"/>
              <a:t>Skills, confidence, research experience</a:t>
            </a:r>
          </a:p>
          <a:p>
            <a:pPr marL="0" indent="0">
              <a:buNone/>
            </a:pPr>
            <a:endParaRPr lang="en-AU" sz="4400" b="1" dirty="0"/>
          </a:p>
          <a:p>
            <a:pPr marL="0" indent="0">
              <a:buNone/>
            </a:pPr>
            <a:r>
              <a:rPr lang="en-AU" sz="4400" b="1" dirty="0"/>
              <a:t>Partnerships </a:t>
            </a:r>
          </a:p>
          <a:p>
            <a:pPr marL="0" indent="0">
              <a:buNone/>
            </a:pPr>
            <a:r>
              <a:rPr lang="en-AU" sz="4400" dirty="0"/>
              <a:t>Relationships, trust, new ways of working</a:t>
            </a:r>
          </a:p>
          <a:p>
            <a:pPr marL="0" indent="0">
              <a:buNone/>
            </a:pPr>
            <a:endParaRPr lang="en-AU" sz="4400" b="1" dirty="0"/>
          </a:p>
        </p:txBody>
      </p:sp>
    </p:spTree>
    <p:extLst>
      <p:ext uri="{BB962C8B-B14F-4D97-AF65-F5344CB8AC3E}">
        <p14:creationId xmlns:p14="http://schemas.microsoft.com/office/powerpoint/2010/main" val="3611871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wrap="square" lIns="73152" tIns="36576" rIns="73152" bIns="36576"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300"/>
                </a:spcAft>
                <a:buClrTx/>
                <a:buSzTx/>
                <a:buFont typeface="Arial" panose="020B0604020202020204" pitchFamily="34" charset="0"/>
                <a:buNone/>
                <a:tabLst/>
                <a:defRPr/>
              </a:pPr>
              <a:r>
                <a:rPr kumimoji="0" lang="en-AU" sz="2400" b="0" i="0" u="none" strike="noStrike" kern="1200" cap="none" spc="0" normalizeH="0" baseline="0" noProof="0" dirty="0" err="1">
                  <a:ln>
                    <a:noFill/>
                  </a:ln>
                  <a:solidFill>
                    <a:prstClr val="black"/>
                  </a:solidFill>
                  <a:effectLst/>
                  <a:uLnTx/>
                  <a:uFillTx/>
                  <a:latin typeface="Calibri" panose="020F0502020204030204"/>
                  <a:ea typeface="+mn-ea"/>
                  <a:cs typeface="+mn-cs"/>
                </a:rPr>
                <a:t>sarah.knight@unimelb.edu.au</a:t>
              </a: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sz="2000" b="1" i="0" u="none" strike="noStrike" kern="1200" cap="none" spc="0" normalizeH="0" baseline="0" noProof="0" dirty="0">
                  <a:ln>
                    <a:noFill/>
                  </a:ln>
                  <a:solidFill>
                    <a:prstClr val="black"/>
                  </a:solidFill>
                  <a:effectLst/>
                  <a:uLnTx/>
                  <a:uFillTx/>
                  <a:latin typeface="Calibri" panose="020F0502020204030204"/>
                  <a:ea typeface="+mn-ea"/>
                  <a:cs typeface="+mn-cs"/>
                </a:rPr>
                <a:t>Project focus</a:t>
              </a:r>
              <a:r>
                <a:rPr kumimoji="0" lang="en-AU"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sz="2000" b="0" i="0" u="none" strike="noStrike" kern="1200" cap="none" spc="0" normalizeH="0" baseline="0" noProof="0" dirty="0">
                  <a:ln>
                    <a:noFill/>
                  </a:ln>
                  <a:solidFill>
                    <a:prstClr val="black"/>
                  </a:solidFill>
                  <a:effectLst/>
                  <a:uLnTx/>
                  <a:uFillTx/>
                  <a:latin typeface="Calibri" panose="020F0502020204030204"/>
                  <a:ea typeface="+mn-ea"/>
                  <a:cs typeface="+mn-cs"/>
                </a:rPr>
                <a:t>Safe, inclusive and rights-based schools for students with disability.</a:t>
              </a: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22358773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466166" y="833718"/>
            <a:ext cx="10963834" cy="5056094"/>
          </a:xfrm>
        </p:spPr>
        <p:txBody>
          <a:bodyPr>
            <a:normAutofit/>
          </a:bodyPr>
          <a:lstStyle/>
          <a:p>
            <a:pPr lvl="0" fontAlgn="base"/>
            <a:r>
              <a:rPr lang="en-AU" dirty="0">
                <a:ea typeface="Calibri Light"/>
                <a:cs typeface="Calibri Light"/>
              </a:rPr>
              <a:t>Safety Beyond Barriers (SBB) Project: </a:t>
            </a:r>
            <a:r>
              <a:rPr lang="en-AU" sz="4400" dirty="0">
                <a:ea typeface="Calibri Light"/>
                <a:cs typeface="Calibri Light"/>
              </a:rPr>
              <a:t>Diverse experiences of family violence among children and young people with disability </a:t>
            </a:r>
            <a:br>
              <a:rPr lang="en-AU" dirty="0"/>
            </a:br>
            <a:r>
              <a:rPr lang="en-AU" sz="2400" b="1" dirty="0"/>
              <a:t>Lead organisation:</a:t>
            </a:r>
            <a:r>
              <a:rPr lang="en-AU" sz="2400" dirty="0"/>
              <a:t> Children and Young People with Disability Australia (CYDA)</a:t>
            </a:r>
            <a:br>
              <a:rPr lang="en-AU" sz="2400" dirty="0"/>
            </a:br>
            <a:r>
              <a:rPr lang="en-AU" sz="2400" b="1" dirty="0"/>
              <a:t>Partner: </a:t>
            </a:r>
            <a:r>
              <a:rPr lang="en-AU" sz="2400" dirty="0"/>
              <a:t>Australian Institute of Family Studies (AIFS)</a:t>
            </a:r>
            <a:br>
              <a:rPr lang="en-AU" dirty="0"/>
            </a:br>
            <a:endParaRPr lang="en-AU" sz="5300" dirty="0">
              <a:ea typeface="Calibri Light"/>
              <a:cs typeface="Calibri Light"/>
            </a:endParaRP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vert="horz" lIns="180000" tIns="180000" rIns="180000" bIns="180000" rtlCol="0" anchor="t">
            <a:noAutofit/>
          </a:bodyPr>
          <a:lstStyle/>
          <a:p>
            <a:r>
              <a:rPr lang="en-AU">
                <a:ea typeface="Calibri"/>
                <a:cs typeface="Calibri"/>
              </a:rPr>
              <a:t>Madeleine Gay| CYDA | Acting Policy and Research Lead |</a:t>
            </a:r>
            <a:endParaRPr lang="en-US"/>
          </a:p>
          <a:p>
            <a:r>
              <a:rPr lang="en-AU">
                <a:ea typeface="Calibri"/>
                <a:cs typeface="Calibri"/>
              </a:rPr>
              <a:t>SBB Project Support Officer  </a:t>
            </a:r>
            <a:endParaRPr lang="en-AU"/>
          </a:p>
        </p:txBody>
      </p:sp>
    </p:spTree>
    <p:extLst>
      <p:ext uri="{BB962C8B-B14F-4D97-AF65-F5344CB8AC3E}">
        <p14:creationId xmlns:p14="http://schemas.microsoft.com/office/powerpoint/2010/main" val="29893870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normAutofit/>
          </a:bodyPr>
          <a:lstStyle/>
          <a:p>
            <a:r>
              <a:rPr lang="en-AU"/>
              <a:t>The challenge and opportunity: </a:t>
            </a:r>
            <a:br>
              <a:rPr lang="en-AU"/>
            </a:br>
            <a:r>
              <a:rPr lang="en-AU"/>
              <a:t>genuine co-design </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838200" y="1825625"/>
            <a:ext cx="10515600" cy="4097503"/>
          </a:xfrm>
        </p:spPr>
        <p:txBody>
          <a:bodyPr vert="horz" lIns="91440" tIns="45720" rIns="91440" bIns="45720" rtlCol="0" anchor="t">
            <a:normAutofit fontScale="25000" lnSpcReduction="20000"/>
          </a:bodyPr>
          <a:lstStyle/>
          <a:p>
            <a:pPr marL="0" indent="0">
              <a:buNone/>
            </a:pPr>
            <a:r>
              <a:rPr lang="en-AU" sz="11200">
                <a:ea typeface="Calibri"/>
                <a:cs typeface="Calibri"/>
              </a:rPr>
              <a:t>Embedding genuine co-design across the whole project cycle.  </a:t>
            </a:r>
          </a:p>
          <a:p>
            <a:pPr marL="0" indent="0">
              <a:buNone/>
            </a:pPr>
            <a:endParaRPr lang="en-AU" sz="11200">
              <a:ea typeface="Calibri"/>
              <a:cs typeface="Calibri"/>
            </a:endParaRPr>
          </a:p>
          <a:p>
            <a:pPr marL="0" indent="0">
              <a:buNone/>
            </a:pPr>
            <a:r>
              <a:rPr lang="en-AU" sz="11200" u="sng">
                <a:ea typeface="Calibri"/>
                <a:cs typeface="Calibri"/>
              </a:rPr>
              <a:t>What is co-design? </a:t>
            </a:r>
          </a:p>
          <a:p>
            <a:r>
              <a:rPr lang="en-AU" sz="11200">
                <a:ea typeface="Calibri"/>
                <a:cs typeface="Calibri"/>
              </a:rPr>
              <a:t>Co-design is a way of working together to create something new. The ‘co’ means collaboration; the ‘design’ means making.  </a:t>
            </a:r>
          </a:p>
          <a:p>
            <a:r>
              <a:rPr lang="en-AU" sz="11200">
                <a:ea typeface="Calibri"/>
                <a:cs typeface="Calibri"/>
              </a:rPr>
              <a:t>In research, co-design involves people with lived experience working alongside researchers to shape research questions, methods, tools, and outcomes. </a:t>
            </a:r>
          </a:p>
          <a:p>
            <a:r>
              <a:rPr lang="en-AU" sz="11200">
                <a:ea typeface="Calibri"/>
                <a:cs typeface="Calibri"/>
              </a:rPr>
              <a:t>It’s about people with lived experience/expertise being part of the team, making decisions, and helping shape what gets built, tested, and shared. It’s creative, flexible, and based on trust.</a:t>
            </a:r>
            <a:r>
              <a:rPr lang="en-AU" sz="8000">
                <a:ea typeface="Calibri"/>
                <a:cs typeface="Calibri"/>
              </a:rPr>
              <a:t>*</a:t>
            </a:r>
            <a:r>
              <a:rPr lang="en-AU" sz="11200">
                <a:ea typeface="Calibri"/>
                <a:cs typeface="Calibri"/>
              </a:rPr>
              <a:t> </a:t>
            </a:r>
          </a:p>
          <a:p>
            <a:pPr marL="0" indent="0">
              <a:buNone/>
            </a:pPr>
            <a:endParaRPr lang="en-AU" sz="11200">
              <a:ea typeface="Calibri"/>
              <a:cs typeface="Calibri"/>
            </a:endParaRPr>
          </a:p>
          <a:p>
            <a:pPr marL="0" indent="0">
              <a:buNone/>
            </a:pPr>
            <a:r>
              <a:rPr lang="en-AU" sz="5600">
                <a:ea typeface="Calibri"/>
                <a:cs typeface="Calibri"/>
              </a:rPr>
              <a:t>*  </a:t>
            </a:r>
            <a:r>
              <a:rPr lang="en-AU" sz="5600">
                <a:ea typeface="Calibri"/>
                <a:cs typeface="Calibri"/>
                <a:hlinkClick r:id="rId3"/>
              </a:rPr>
              <a:t>https://www.ndrp.org.au/resources/co-design</a:t>
            </a:r>
            <a:r>
              <a:rPr lang="en-AU" sz="5600">
                <a:ea typeface="Calibri"/>
                <a:cs typeface="Calibri"/>
              </a:rPr>
              <a:t> </a:t>
            </a:r>
          </a:p>
          <a:p>
            <a:pPr marL="0" indent="0">
              <a:buNone/>
            </a:pPr>
            <a:endParaRPr lang="en-AU">
              <a:ea typeface="Calibri" panose="020F0502020204030204"/>
              <a:cs typeface="Calibri" panose="020F0502020204030204"/>
            </a:endParaRPr>
          </a:p>
          <a:p>
            <a:pPr>
              <a:buFont typeface="Calibri" panose="020B0604020202020204" pitchFamily="34" charset="0"/>
              <a:buChar char="-"/>
            </a:pPr>
            <a:endParaRPr lang="en-AU">
              <a:ea typeface="Calibri" panose="020F0502020204030204"/>
              <a:cs typeface="Calibri" panose="020F0502020204030204"/>
            </a:endParaRPr>
          </a:p>
        </p:txBody>
      </p:sp>
    </p:spTree>
    <p:extLst>
      <p:ext uri="{BB962C8B-B14F-4D97-AF65-F5344CB8AC3E}">
        <p14:creationId xmlns:p14="http://schemas.microsoft.com/office/powerpoint/2010/main" val="19611794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838200" y="1763167"/>
            <a:ext cx="10515600" cy="3683477"/>
          </a:xfrm>
        </p:spPr>
        <p:txBody>
          <a:bodyPr vert="horz" lIns="91440" tIns="45720" rIns="91440" bIns="45720" rtlCol="0" anchor="t">
            <a:noAutofit/>
          </a:bodyPr>
          <a:lstStyle/>
          <a:p>
            <a:pPr marL="0" indent="0">
              <a:buNone/>
            </a:pPr>
            <a:r>
              <a:rPr lang="en-AU">
                <a:ea typeface="Calibri" panose="020F0502020204030204"/>
                <a:cs typeface="Calibri" panose="020F0502020204030204"/>
              </a:rPr>
              <a:t>The project brought together co-designers with lived experience of disability, family and domestic violence (FDV) and diverse life experiences to shape a research proposal for a future study.</a:t>
            </a:r>
            <a:endParaRPr lang="en-US"/>
          </a:p>
          <a:p>
            <a:pPr marL="0" indent="0">
              <a:buNone/>
            </a:pPr>
            <a:r>
              <a:rPr lang="en-AU">
                <a:ea typeface="Calibri" panose="020F0502020204030204"/>
                <a:cs typeface="Calibri" panose="020F0502020204030204"/>
              </a:rPr>
              <a:t>The co-designers were involved in: </a:t>
            </a:r>
            <a:endParaRPr lang="en-US">
              <a:ea typeface="Calibri" panose="020F0502020204030204"/>
              <a:cs typeface="Calibri" panose="020F0502020204030204"/>
            </a:endParaRPr>
          </a:p>
          <a:p>
            <a:r>
              <a:rPr lang="en-AU">
                <a:ea typeface="Calibri" panose="020F0502020204030204"/>
                <a:cs typeface="Calibri" panose="020F0502020204030204"/>
              </a:rPr>
              <a:t>A preparatory session </a:t>
            </a:r>
          </a:p>
          <a:p>
            <a:r>
              <a:rPr lang="en-AU">
                <a:ea typeface="Calibri" panose="020F0502020204030204"/>
                <a:cs typeface="Calibri" panose="020F0502020204030204"/>
              </a:rPr>
              <a:t>Three co-design sessions over six months </a:t>
            </a:r>
          </a:p>
          <a:p>
            <a:r>
              <a:rPr lang="en-AU">
                <a:ea typeface="Calibri" panose="020F0502020204030204"/>
                <a:cs typeface="Calibri" panose="020F0502020204030204"/>
              </a:rPr>
              <a:t>Review of the final research proposal</a:t>
            </a:r>
          </a:p>
        </p:txBody>
      </p:sp>
    </p:spTree>
    <p:extLst>
      <p:ext uri="{BB962C8B-B14F-4D97-AF65-F5344CB8AC3E}">
        <p14:creationId xmlns:p14="http://schemas.microsoft.com/office/powerpoint/2010/main" val="21415795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vert="horz" lIns="91440" tIns="45720" rIns="91440" bIns="45720" rtlCol="0" anchor="t">
            <a:normAutofit/>
          </a:bodyPr>
          <a:lstStyle/>
          <a:p>
            <a:r>
              <a:rPr lang="en-AU">
                <a:ea typeface="+mn-lt"/>
                <a:cs typeface="+mn-lt"/>
              </a:rPr>
              <a:t>It was challenging to fully represent the diversity of experiences. </a:t>
            </a:r>
          </a:p>
          <a:p>
            <a:r>
              <a:rPr lang="en-AU">
                <a:ea typeface="Calibri"/>
                <a:cs typeface="Calibri"/>
              </a:rPr>
              <a:t>Genuine co-design requires time, resourcing and getting the 'right people' in the room. </a:t>
            </a:r>
          </a:p>
          <a:p>
            <a:r>
              <a:rPr lang="en-AU">
                <a:ea typeface="Calibri"/>
                <a:cs typeface="Calibri"/>
              </a:rPr>
              <a:t>Recognise that disclosure is complex, negotiated and ongoing. </a:t>
            </a:r>
          </a:p>
          <a:p>
            <a:endParaRPr lang="en-AU">
              <a:ea typeface="Calibri"/>
              <a:cs typeface="Calibri"/>
            </a:endParaRPr>
          </a:p>
          <a:p>
            <a:endParaRPr lang="en-AU">
              <a:ea typeface="Calibri"/>
              <a:cs typeface="Calibri"/>
            </a:endParaRPr>
          </a:p>
        </p:txBody>
      </p:sp>
    </p:spTree>
    <p:extLst>
      <p:ext uri="{BB962C8B-B14F-4D97-AF65-F5344CB8AC3E}">
        <p14:creationId xmlns:p14="http://schemas.microsoft.com/office/powerpoint/2010/main" val="1413553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vert="horz" lIns="91440" tIns="45720" rIns="91440" bIns="45720" rtlCol="0" anchor="t">
            <a:normAutofit/>
          </a:bodyPr>
          <a:lstStyle/>
          <a:p>
            <a:r>
              <a:rPr lang="en-AU">
                <a:ea typeface="Calibri"/>
                <a:cs typeface="Calibri"/>
              </a:rPr>
              <a:t>Appointed lived expertise facilitators and safety and wellbeing officers. </a:t>
            </a:r>
          </a:p>
          <a:p>
            <a:r>
              <a:rPr lang="en-AU">
                <a:ea typeface="Calibri"/>
                <a:cs typeface="Calibri"/>
              </a:rPr>
              <a:t>Set clear boundaries around disclosure and created a safe space to reflect</a:t>
            </a:r>
          </a:p>
          <a:p>
            <a:r>
              <a:rPr lang="en-AU">
                <a:ea typeface="Calibri"/>
                <a:cs typeface="Calibri"/>
              </a:rPr>
              <a:t>Established "working together agreements" to clarify roles and provide transparency about decision-making power. </a:t>
            </a:r>
          </a:p>
        </p:txBody>
      </p:sp>
    </p:spTree>
    <p:extLst>
      <p:ext uri="{BB962C8B-B14F-4D97-AF65-F5344CB8AC3E}">
        <p14:creationId xmlns:p14="http://schemas.microsoft.com/office/powerpoint/2010/main" val="6280022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vert="horz" lIns="91440" tIns="45720" rIns="91440" bIns="45720" rtlCol="0" anchor="t">
            <a:normAutofit/>
          </a:bodyPr>
          <a:lstStyle/>
          <a:p>
            <a:r>
              <a:rPr lang="en-AU">
                <a:ea typeface="Calibri"/>
                <a:cs typeface="Calibri"/>
              </a:rPr>
              <a:t>Genuine co-design takes time. </a:t>
            </a:r>
          </a:p>
          <a:p>
            <a:r>
              <a:rPr lang="en-AU">
                <a:ea typeface="Calibri"/>
                <a:cs typeface="Calibri"/>
              </a:rPr>
              <a:t>Flexible and accessible communication channels are essential, especially when things change.</a:t>
            </a:r>
          </a:p>
          <a:p>
            <a:r>
              <a:rPr lang="en-AU">
                <a:ea typeface="Calibri"/>
                <a:cs typeface="Calibri"/>
              </a:rPr>
              <a:t>Researching sensitive topics safely requires constant reflection and adaptability. </a:t>
            </a:r>
          </a:p>
          <a:p>
            <a:pPr marL="0" indent="0">
              <a:buNone/>
            </a:pPr>
            <a:endParaRPr lang="en-AU">
              <a:ea typeface="Calibri"/>
              <a:cs typeface="Calibri"/>
            </a:endParaRPr>
          </a:p>
        </p:txBody>
      </p:sp>
    </p:spTree>
    <p:extLst>
      <p:ext uri="{BB962C8B-B14F-4D97-AF65-F5344CB8AC3E}">
        <p14:creationId xmlns:p14="http://schemas.microsoft.com/office/powerpoint/2010/main" val="33590388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92C10-6FD1-9F94-8C2D-D4FB87E97421}"/>
              </a:ext>
            </a:extLst>
          </p:cNvPr>
          <p:cNvSpPr>
            <a:spLocks noGrp="1"/>
          </p:cNvSpPr>
          <p:nvPr>
            <p:ph type="title"/>
          </p:nvPr>
        </p:nvSpPr>
        <p:spPr>
          <a:xfrm>
            <a:off x="533400" y="1220532"/>
            <a:ext cx="10515600" cy="1325563"/>
          </a:xfrm>
        </p:spPr>
        <p:txBody>
          <a:bodyPr/>
          <a:lstStyle/>
          <a:p>
            <a:r>
              <a:rPr lang="en-US" dirty="0"/>
              <a:t>Important messages for policy, practice and community</a:t>
            </a:r>
            <a:endParaRPr lang="en-AU" dirty="0"/>
          </a:p>
        </p:txBody>
      </p:sp>
      <p:sp>
        <p:nvSpPr>
          <p:cNvPr id="3" name="Content Placeholder 2">
            <a:extLst>
              <a:ext uri="{FF2B5EF4-FFF2-40B4-BE49-F238E27FC236}">
                <a16:creationId xmlns:a16="http://schemas.microsoft.com/office/drawing/2014/main" id="{D1E833F4-6F4E-F96D-12D3-8A3F9CD8CE45}"/>
              </a:ext>
            </a:extLst>
          </p:cNvPr>
          <p:cNvSpPr>
            <a:spLocks noGrp="1"/>
          </p:cNvSpPr>
          <p:nvPr>
            <p:ph idx="1"/>
          </p:nvPr>
        </p:nvSpPr>
        <p:spPr>
          <a:xfrm>
            <a:off x="533400" y="2546095"/>
            <a:ext cx="10515600" cy="3775797"/>
          </a:xfrm>
        </p:spPr>
        <p:txBody>
          <a:bodyPr>
            <a:normAutofit/>
          </a:bodyPr>
          <a:lstStyle/>
          <a:p>
            <a:r>
              <a:rPr lang="en-US" dirty="0"/>
              <a:t>Children and young people with disability are victim-survivors in their own right.</a:t>
            </a:r>
          </a:p>
          <a:p>
            <a:r>
              <a:rPr lang="en-US" dirty="0"/>
              <a:t>Their voices must be heard and centered in research, policy and services.</a:t>
            </a:r>
          </a:p>
          <a:p>
            <a:r>
              <a:rPr lang="en-US" dirty="0"/>
              <a:t>Co-designed research is essential to creating solutions that work in practice.</a:t>
            </a:r>
          </a:p>
          <a:p>
            <a:pPr marL="0" indent="0">
              <a:buNone/>
            </a:pPr>
            <a:endParaRPr lang="en-AU" dirty="0"/>
          </a:p>
          <a:p>
            <a:pPr marL="0" indent="0">
              <a:buNone/>
            </a:pPr>
            <a:r>
              <a:rPr lang="en-AU" dirty="0"/>
              <a:t>To learn more, visit: </a:t>
            </a:r>
            <a:r>
              <a:rPr lang="en-AU" dirty="0">
                <a:hlinkClick r:id="rId2"/>
              </a:rPr>
              <a:t>Safety Beyond Barriers Project</a:t>
            </a:r>
            <a:endParaRPr lang="en-AU" dirty="0"/>
          </a:p>
        </p:txBody>
      </p:sp>
    </p:spTree>
    <p:extLst>
      <p:ext uri="{BB962C8B-B14F-4D97-AF65-F5344CB8AC3E}">
        <p14:creationId xmlns:p14="http://schemas.microsoft.com/office/powerpoint/2010/main" val="10972661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1136167" y="0"/>
            <a:ext cx="10515600" cy="1325563"/>
          </a:xfrm>
        </p:spPr>
        <p:txBody>
          <a:bodyPr/>
          <a:lstStyle/>
          <a:p>
            <a:r>
              <a:rPr lang="en-AU">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416884" y="2398498"/>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838200" y="1072935"/>
            <a:ext cx="9684224" cy="2516425"/>
            <a:chOff x="869590" y="296295"/>
            <a:chExt cx="9684224" cy="2516425"/>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562074" y="296295"/>
              <a:ext cx="8991740" cy="2516425"/>
            </a:xfrm>
            <a:prstGeom prst="rect">
              <a:avLst/>
            </a:prstGeom>
          </p:spPr>
          <p:txBody>
            <a:bodyPr vert="horz" lIns="91440" tIns="45720" rIns="91440" bIns="45720" numCol="1"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Dr Liz Hudson, Project Co-lead, CYDA Head of Policy and Research: </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hlinkClick r:id="rId4"/>
                </a:rPr>
                <a:t>lizhudson@cyda.org.au</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Dr Tess Altman, Project Co-lead, CYDA Policy and Research Lead: </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hlinkClick r:id="rId5"/>
                </a:rPr>
                <a:t>tessaltman@cyda.org.au</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Madeleine Gay, Project Support, CYDA Acting Policy and Research Lead: </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hlinkClick r:id="rId6"/>
                </a:rPr>
                <a:t>madeleinegay@cyda.org.au</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69590" y="434391"/>
              <a:ext cx="595935" cy="617737"/>
            </a:xfrm>
            <a:prstGeom prst="rect">
              <a:avLst/>
            </a:prstGeom>
          </p:spPr>
        </p:pic>
      </p:grpSp>
    </p:spTree>
    <p:extLst>
      <p:ext uri="{BB962C8B-B14F-4D97-AF65-F5344CB8AC3E}">
        <p14:creationId xmlns:p14="http://schemas.microsoft.com/office/powerpoint/2010/main" val="8015303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876269" y="463640"/>
            <a:ext cx="8624046" cy="3412902"/>
          </a:xfrm>
        </p:spPr>
        <p:txBody>
          <a:bodyPr>
            <a:normAutofit fontScale="90000"/>
          </a:bodyPr>
          <a:lstStyle/>
          <a:p>
            <a:r>
              <a:rPr lang="en-AU" dirty="0"/>
              <a:t>Sometimes I'm too safe. Exploring the dignity of risk with adults with intellectual disability</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876269" y="3876542"/>
            <a:ext cx="10032137" cy="2519254"/>
          </a:xfrm>
        </p:spPr>
        <p:txBody>
          <a:bodyPr>
            <a:normAutofit fontScale="92500" lnSpcReduction="10000"/>
          </a:bodyPr>
          <a:lstStyle/>
          <a:p>
            <a:r>
              <a:rPr lang="en-AU" b="1" dirty="0"/>
              <a:t>Team names:</a:t>
            </a:r>
            <a:br>
              <a:rPr lang="en-AU" b="1" dirty="0"/>
            </a:br>
            <a:r>
              <a:rPr lang="en-AU" dirty="0"/>
              <a:t>Rhonda Faragher, Jan Lloyd, Karen Nankervis, Mitch Toohey, Ruth Faragher</a:t>
            </a:r>
          </a:p>
          <a:p>
            <a:r>
              <a:rPr lang="en-AU" b="1" dirty="0"/>
              <a:t>Additional research staff:</a:t>
            </a:r>
          </a:p>
          <a:p>
            <a:pPr>
              <a:spcBef>
                <a:spcPts val="0"/>
              </a:spcBef>
            </a:pPr>
            <a:r>
              <a:rPr lang="en-AU" dirty="0"/>
              <a:t>Claire Mitchell, Alana Pettigrew, Callum Scanlon, Rachel </a:t>
            </a:r>
            <a:r>
              <a:rPr lang="en-AU" dirty="0" err="1"/>
              <a:t>Aberdein</a:t>
            </a:r>
            <a:endParaRPr lang="en-AU" dirty="0"/>
          </a:p>
          <a:p>
            <a:r>
              <a:rPr lang="en-AU" b="1" dirty="0"/>
              <a:t>Partners:</a:t>
            </a:r>
          </a:p>
          <a:p>
            <a:pPr>
              <a:spcBef>
                <a:spcPts val="0"/>
              </a:spcBef>
            </a:pPr>
            <a:r>
              <a:rPr lang="en-AU" dirty="0"/>
              <a:t>Darryl Steff (DSA), Sarah Bone &amp; Claire Robinson (DSIDQ)</a:t>
            </a:r>
          </a:p>
          <a:p>
            <a:pPr>
              <a:spcBef>
                <a:spcPts val="0"/>
              </a:spcBef>
            </a:pPr>
            <a:r>
              <a:rPr lang="en-AU" dirty="0"/>
              <a:t>Simone Johnston (QDH)</a:t>
            </a:r>
          </a:p>
        </p:txBody>
      </p:sp>
    </p:spTree>
    <p:extLst>
      <p:ext uri="{BB962C8B-B14F-4D97-AF65-F5344CB8AC3E}">
        <p14:creationId xmlns:p14="http://schemas.microsoft.com/office/powerpoint/2010/main" val="404277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D52A6-9732-6D77-C44F-B1B6B732E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1AC58-20D6-CA27-D74A-141AA15B9649}"/>
              </a:ext>
            </a:extLst>
          </p:cNvPr>
          <p:cNvSpPr>
            <a:spLocks noGrp="1"/>
          </p:cNvSpPr>
          <p:nvPr>
            <p:ph type="title"/>
          </p:nvPr>
        </p:nvSpPr>
        <p:spPr/>
        <p:txBody>
          <a:bodyPr/>
          <a:lstStyle/>
          <a:p>
            <a:r>
              <a:rPr lang="en-AU" dirty="0"/>
              <a:t>Codesign needs the right conditions</a:t>
            </a:r>
          </a:p>
        </p:txBody>
      </p:sp>
      <p:sp>
        <p:nvSpPr>
          <p:cNvPr id="3" name="Content Placeholder 2">
            <a:extLst>
              <a:ext uri="{FF2B5EF4-FFF2-40B4-BE49-F238E27FC236}">
                <a16:creationId xmlns:a16="http://schemas.microsoft.com/office/drawing/2014/main" id="{DC1F6536-B9C9-3971-E805-BA897895F703}"/>
              </a:ext>
            </a:extLst>
          </p:cNvPr>
          <p:cNvSpPr>
            <a:spLocks noGrp="1"/>
          </p:cNvSpPr>
          <p:nvPr>
            <p:ph idx="1"/>
          </p:nvPr>
        </p:nvSpPr>
        <p:spPr>
          <a:xfrm>
            <a:off x="838200" y="1825625"/>
            <a:ext cx="10515600" cy="1454904"/>
          </a:xfrm>
        </p:spPr>
        <p:txBody>
          <a:bodyPr>
            <a:normAutofit fontScale="62500" lnSpcReduction="20000"/>
          </a:bodyPr>
          <a:lstStyle/>
          <a:p>
            <a:pPr marL="0" indent="0">
              <a:buNone/>
            </a:pPr>
            <a:r>
              <a:rPr lang="en-US" sz="4400" dirty="0">
                <a:solidFill>
                  <a:srgbClr val="7030A0"/>
                </a:solidFill>
              </a:rPr>
              <a:t>“</a:t>
            </a:r>
            <a:r>
              <a:rPr lang="en-GB" sz="4400" dirty="0">
                <a:solidFill>
                  <a:srgbClr val="7030A0"/>
                </a:solidFill>
              </a:rPr>
              <a:t>Co-designing research, particularly on sensitive and complex topics, takes time, trust, resources and really good partnerships with diverse stakeholders.</a:t>
            </a:r>
            <a:r>
              <a:rPr lang="en-US" sz="4400" dirty="0">
                <a:solidFill>
                  <a:srgbClr val="7030A0"/>
                </a:solidFill>
              </a:rPr>
              <a:t>” </a:t>
            </a:r>
          </a:p>
          <a:p>
            <a:pPr marL="0" indent="0">
              <a:buNone/>
            </a:pPr>
            <a:r>
              <a:rPr lang="en-AU" sz="3600" i="1" dirty="0">
                <a:solidFill>
                  <a:srgbClr val="7030A0"/>
                </a:solidFill>
              </a:rPr>
              <a:t>Hidden in Plain Sight</a:t>
            </a:r>
            <a:endParaRPr lang="en-AU" b="1" i="1" dirty="0">
              <a:solidFill>
                <a:srgbClr val="7030A0"/>
              </a:solidFill>
            </a:endParaRPr>
          </a:p>
          <a:p>
            <a:pPr marL="0" indent="0">
              <a:buNone/>
            </a:pPr>
            <a:endParaRPr lang="en-AU" sz="4400" b="1" dirty="0"/>
          </a:p>
          <a:p>
            <a:pPr marL="0" indent="0">
              <a:buNone/>
            </a:pPr>
            <a:endParaRPr lang="en-AU" sz="4400" b="1" dirty="0"/>
          </a:p>
        </p:txBody>
      </p:sp>
      <p:sp>
        <p:nvSpPr>
          <p:cNvPr id="6" name="TextBox 5">
            <a:extLst>
              <a:ext uri="{FF2B5EF4-FFF2-40B4-BE49-F238E27FC236}">
                <a16:creationId xmlns:a16="http://schemas.microsoft.com/office/drawing/2014/main" id="{310D8A54-FDDC-8FE2-7FA0-E94A0338360D}"/>
              </a:ext>
            </a:extLst>
          </p:cNvPr>
          <p:cNvSpPr txBox="1"/>
          <p:nvPr/>
        </p:nvSpPr>
        <p:spPr>
          <a:xfrm>
            <a:off x="696798" y="3733015"/>
            <a:ext cx="3111631" cy="20456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3CAC298-C61F-F32B-B959-B39526B46228}"/>
              </a:ext>
            </a:extLst>
          </p:cNvPr>
          <p:cNvSpPr txBox="1"/>
          <p:nvPr/>
        </p:nvSpPr>
        <p:spPr>
          <a:xfrm>
            <a:off x="838200" y="3565688"/>
            <a:ext cx="30600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Disability leadership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Power sharing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9" name="TextBox 8">
            <a:extLst>
              <a:ext uri="{FF2B5EF4-FFF2-40B4-BE49-F238E27FC236}">
                <a16:creationId xmlns:a16="http://schemas.microsoft.com/office/drawing/2014/main" id="{D3FE851C-5CC6-FC38-680E-F982DA94CC26}"/>
              </a:ext>
            </a:extLst>
          </p:cNvPr>
          <p:cNvSpPr txBox="1"/>
          <p:nvPr/>
        </p:nvSpPr>
        <p:spPr>
          <a:xfrm>
            <a:off x="4487945" y="3577472"/>
            <a:ext cx="30600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Trust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Cultural 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Psychosocial safety</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248B8CA3-B0AD-7C89-9912-BD0A60724429}"/>
              </a:ext>
            </a:extLst>
          </p:cNvPr>
          <p:cNvSpPr txBox="1"/>
          <p:nvPr/>
        </p:nvSpPr>
        <p:spPr>
          <a:xfrm>
            <a:off x="8137690" y="3565688"/>
            <a:ext cx="30600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Resources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Accessibility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Time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Investment</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57716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BF4D1D9-AB0D-666D-A701-E9DCD0EEACF4}"/>
              </a:ext>
            </a:extLst>
          </p:cNvPr>
          <p:cNvSpPr>
            <a:spLocks noGrp="1"/>
          </p:cNvSpPr>
          <p:nvPr>
            <p:ph type="pic" idx="1"/>
          </p:nvPr>
        </p:nvSpPr>
        <p:spPr/>
        <p:txBody>
          <a:bodyPr/>
          <a:lstStyle/>
          <a:p>
            <a:endParaRPr lang="en-AU"/>
          </a:p>
        </p:txBody>
      </p:sp>
      <p:sp>
        <p:nvSpPr>
          <p:cNvPr id="2" name="Title 1">
            <a:extLst>
              <a:ext uri="{FF2B5EF4-FFF2-40B4-BE49-F238E27FC236}">
                <a16:creationId xmlns:a16="http://schemas.microsoft.com/office/drawing/2014/main" id="{56D91EE2-485F-5949-B03B-32EDA964BD0E}"/>
              </a:ext>
            </a:extLst>
          </p:cNvPr>
          <p:cNvSpPr>
            <a:spLocks noGrp="1"/>
          </p:cNvSpPr>
          <p:nvPr>
            <p:ph type="title"/>
          </p:nvPr>
        </p:nvSpPr>
        <p:spPr/>
        <p:txBody>
          <a:bodyPr/>
          <a:lstStyle/>
          <a:p>
            <a:r>
              <a:rPr lang="en-AU" dirty="0">
                <a:solidFill>
                  <a:srgbClr val="7030A0"/>
                </a:solidFill>
              </a:rPr>
              <a:t>Acknowledgement</a:t>
            </a:r>
          </a:p>
        </p:txBody>
      </p:sp>
      <p:pic>
        <p:nvPicPr>
          <p:cNvPr id="5" name="Content Placeholder 4">
            <a:extLst>
              <a:ext uri="{FF2B5EF4-FFF2-40B4-BE49-F238E27FC236}">
                <a16:creationId xmlns:a16="http://schemas.microsoft.com/office/drawing/2014/main" id="{0D02C6E2-9072-8B4D-453E-F58D85824830}"/>
              </a:ext>
            </a:extLst>
          </p:cNvPr>
          <p:cNvPicPr>
            <a:picLocks noGrp="1" noChangeAspect="1"/>
          </p:cNvPicPr>
          <p:nvPr>
            <p:ph idx="13"/>
          </p:nvPr>
        </p:nvPicPr>
        <p:blipFill>
          <a:blip r:embed="rId3"/>
          <a:stretch>
            <a:fillRect/>
          </a:stretch>
        </p:blipFill>
        <p:spPr>
          <a:xfrm>
            <a:off x="6513513" y="2027851"/>
            <a:ext cx="5678487" cy="2802296"/>
          </a:xfrm>
        </p:spPr>
      </p:pic>
      <p:sp>
        <p:nvSpPr>
          <p:cNvPr id="4" name="TextBox 3">
            <a:extLst>
              <a:ext uri="{FF2B5EF4-FFF2-40B4-BE49-F238E27FC236}">
                <a16:creationId xmlns:a16="http://schemas.microsoft.com/office/drawing/2014/main" id="{3E814B12-AAC1-F814-D4B7-8C0605457703}"/>
              </a:ext>
            </a:extLst>
          </p:cNvPr>
          <p:cNvSpPr txBox="1"/>
          <p:nvPr/>
        </p:nvSpPr>
        <p:spPr>
          <a:xfrm>
            <a:off x="417576" y="2027851"/>
            <a:ext cx="526084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rPr>
              <a:t>In the past, research was done ON people with disability without their consent.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rPr>
              <a:t>We acknowledge poor practice of the past and remember those who suffered as a result.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rPr>
              <a:t>We strive to make all research we do to be WITH and BY people with intellectual and developmental disabilities.</a:t>
            </a:r>
          </a:p>
        </p:txBody>
      </p:sp>
    </p:spTree>
    <p:extLst>
      <p:ext uri="{BB962C8B-B14F-4D97-AF65-F5344CB8AC3E}">
        <p14:creationId xmlns:p14="http://schemas.microsoft.com/office/powerpoint/2010/main" val="37994311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a:xfrm>
            <a:off x="838200" y="365125"/>
            <a:ext cx="10515600" cy="935641"/>
          </a:xfrm>
        </p:spPr>
        <p:txBody>
          <a:bodyPr/>
          <a:lstStyle/>
          <a:p>
            <a:r>
              <a:rPr lang="en-AU" dirty="0"/>
              <a:t>The challenge or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838200" y="1529411"/>
            <a:ext cx="10515600" cy="4832752"/>
          </a:xfrm>
        </p:spPr>
        <p:txBody>
          <a:bodyPr>
            <a:normAutofit/>
          </a:bodyPr>
          <a:lstStyle/>
          <a:p>
            <a:pPr marL="0" indent="0">
              <a:buNone/>
            </a:pPr>
            <a:r>
              <a:rPr lang="en-AU" dirty="0">
                <a:solidFill>
                  <a:schemeClr val="accent1"/>
                </a:solidFill>
              </a:rPr>
              <a:t>Lots of people care about keeping people with intellectual disability safe.</a:t>
            </a:r>
          </a:p>
          <a:p>
            <a:pPr marL="0" indent="0">
              <a:buNone/>
            </a:pPr>
            <a:r>
              <a:rPr lang="en-AU" dirty="0">
                <a:solidFill>
                  <a:schemeClr val="accent2">
                    <a:lumMod val="75000"/>
                  </a:schemeClr>
                </a:solidFill>
              </a:rPr>
              <a:t>Sometimes people can be too safe:</a:t>
            </a:r>
          </a:p>
          <a:p>
            <a:pPr lvl="1"/>
            <a:r>
              <a:rPr lang="en-AU" dirty="0">
                <a:solidFill>
                  <a:schemeClr val="accent2">
                    <a:lumMod val="75000"/>
                  </a:schemeClr>
                </a:solidFill>
              </a:rPr>
              <a:t>They might not be allowed to take risks </a:t>
            </a:r>
          </a:p>
          <a:p>
            <a:pPr lvl="1"/>
            <a:r>
              <a:rPr lang="en-AU" dirty="0">
                <a:solidFill>
                  <a:schemeClr val="accent2">
                    <a:lumMod val="75000"/>
                  </a:schemeClr>
                </a:solidFill>
              </a:rPr>
              <a:t>They might not be allowed to make mistakes</a:t>
            </a:r>
          </a:p>
          <a:p>
            <a:pPr lvl="1"/>
            <a:r>
              <a:rPr lang="en-AU" dirty="0">
                <a:solidFill>
                  <a:schemeClr val="accent2">
                    <a:lumMod val="75000"/>
                  </a:schemeClr>
                </a:solidFill>
              </a:rPr>
              <a:t>They might not have the chance to learn from life experience</a:t>
            </a:r>
          </a:p>
          <a:p>
            <a:pPr marL="0" indent="0">
              <a:buNone/>
            </a:pPr>
            <a:r>
              <a:rPr lang="en-AU" dirty="0">
                <a:solidFill>
                  <a:srgbClr val="BF4593"/>
                </a:solidFill>
              </a:rPr>
              <a:t>People with intellectual disability want to:</a:t>
            </a:r>
          </a:p>
          <a:p>
            <a:pPr lvl="1"/>
            <a:r>
              <a:rPr lang="en-AU" dirty="0">
                <a:solidFill>
                  <a:srgbClr val="BF4593"/>
                </a:solidFill>
              </a:rPr>
              <a:t>Make choices</a:t>
            </a:r>
          </a:p>
          <a:p>
            <a:pPr lvl="1"/>
            <a:r>
              <a:rPr lang="en-AU" dirty="0">
                <a:solidFill>
                  <a:srgbClr val="BF4593"/>
                </a:solidFill>
              </a:rPr>
              <a:t>Try new things</a:t>
            </a:r>
            <a:r>
              <a:rPr lang="en-AU" dirty="0"/>
              <a:t> </a:t>
            </a:r>
          </a:p>
          <a:p>
            <a:pPr marL="0" indent="0">
              <a:buNone/>
            </a:pPr>
            <a:r>
              <a:rPr lang="en-AU" dirty="0">
                <a:solidFill>
                  <a:srgbClr val="9D7958"/>
                </a:solidFill>
              </a:rPr>
              <a:t>We want to find out how to balance safety with autonomy.  </a:t>
            </a:r>
          </a:p>
        </p:txBody>
      </p:sp>
    </p:spTree>
    <p:extLst>
      <p:ext uri="{BB962C8B-B14F-4D97-AF65-F5344CB8AC3E}">
        <p14:creationId xmlns:p14="http://schemas.microsoft.com/office/powerpoint/2010/main" val="22888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838200" y="1532587"/>
            <a:ext cx="7249732" cy="5228822"/>
          </a:xfrm>
        </p:spPr>
        <p:txBody>
          <a:bodyPr>
            <a:normAutofit/>
          </a:bodyPr>
          <a:lstStyle/>
          <a:p>
            <a:pPr marL="0" indent="0">
              <a:buNone/>
            </a:pPr>
            <a:r>
              <a:rPr lang="en-AU" dirty="0">
                <a:solidFill>
                  <a:srgbClr val="7030A0"/>
                </a:solidFill>
              </a:rPr>
              <a:t>We planned a research study</a:t>
            </a:r>
          </a:p>
          <a:p>
            <a:r>
              <a:rPr lang="en-AU" dirty="0">
                <a:solidFill>
                  <a:srgbClr val="E57700"/>
                </a:solidFill>
              </a:rPr>
              <a:t>We will </a:t>
            </a:r>
            <a:r>
              <a:rPr lang="en-AU" b="1" dirty="0">
                <a:solidFill>
                  <a:srgbClr val="E57700"/>
                </a:solidFill>
              </a:rPr>
              <a:t>interview</a:t>
            </a:r>
            <a:r>
              <a:rPr lang="en-AU" dirty="0">
                <a:solidFill>
                  <a:srgbClr val="E57700"/>
                </a:solidFill>
              </a:rPr>
              <a:t> people with intellectual disability.</a:t>
            </a:r>
          </a:p>
          <a:p>
            <a:r>
              <a:rPr lang="en-AU" dirty="0">
                <a:solidFill>
                  <a:srgbClr val="BF4593"/>
                </a:solidFill>
              </a:rPr>
              <a:t>We wrote interview questions.</a:t>
            </a:r>
          </a:p>
          <a:p>
            <a:r>
              <a:rPr lang="en-AU" dirty="0">
                <a:solidFill>
                  <a:schemeClr val="accent1"/>
                </a:solidFill>
              </a:rPr>
              <a:t>We tried out our questions in trial interviews.</a:t>
            </a:r>
          </a:p>
          <a:p>
            <a:r>
              <a:rPr lang="en-AU" dirty="0">
                <a:solidFill>
                  <a:schemeClr val="accent1"/>
                </a:solidFill>
              </a:rPr>
              <a:t>We recorded our interviews.</a:t>
            </a:r>
            <a:r>
              <a:rPr lang="en-AU" dirty="0"/>
              <a:t> </a:t>
            </a:r>
          </a:p>
          <a:p>
            <a:r>
              <a:rPr lang="en-AU" dirty="0">
                <a:solidFill>
                  <a:srgbClr val="BF4593"/>
                </a:solidFill>
              </a:rPr>
              <a:t>We changed our questions lots of times.</a:t>
            </a:r>
          </a:p>
          <a:p>
            <a:r>
              <a:rPr lang="en-AU" dirty="0">
                <a:solidFill>
                  <a:srgbClr val="9D7958"/>
                </a:solidFill>
              </a:rPr>
              <a:t>We used the questions to make a </a:t>
            </a:r>
            <a:r>
              <a:rPr lang="en-AU" b="1" dirty="0">
                <a:solidFill>
                  <a:srgbClr val="9D7958"/>
                </a:solidFill>
              </a:rPr>
              <a:t>survey</a:t>
            </a:r>
            <a:r>
              <a:rPr lang="en-AU" dirty="0">
                <a:solidFill>
                  <a:srgbClr val="9D7958"/>
                </a:solidFill>
              </a:rPr>
              <a:t> for parents and support workers.</a:t>
            </a:r>
          </a:p>
        </p:txBody>
      </p:sp>
      <p:pic>
        <p:nvPicPr>
          <p:cNvPr id="6" name="Content Placeholder 5" descr="Callum Scanlon interviewing a research participant">
            <a:extLst>
              <a:ext uri="{FF2B5EF4-FFF2-40B4-BE49-F238E27FC236}">
                <a16:creationId xmlns:a16="http://schemas.microsoft.com/office/drawing/2014/main" id="{4AF0B129-7387-5236-DE6E-3D01CEF497B3}"/>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a:xfrm>
            <a:off x="7521001" y="1339402"/>
            <a:ext cx="3245731" cy="1893195"/>
          </a:xfrm>
          <a:prstGeom prst="rect">
            <a:avLst/>
          </a:prstGeom>
        </p:spPr>
      </p:pic>
      <p:pic>
        <p:nvPicPr>
          <p:cNvPr id="8" name="Picture 7" descr="Mitch operating the recording equipment">
            <a:extLst>
              <a:ext uri="{FF2B5EF4-FFF2-40B4-BE49-F238E27FC236}">
                <a16:creationId xmlns:a16="http://schemas.microsoft.com/office/drawing/2014/main" id="{CC9388E8-9B17-824B-CD27-A588DE658F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94573" y="3625404"/>
            <a:ext cx="2786130" cy="2089598"/>
          </a:xfrm>
          <a:prstGeom prst="rect">
            <a:avLst/>
          </a:prstGeom>
        </p:spPr>
      </p:pic>
    </p:spTree>
    <p:extLst>
      <p:ext uri="{BB962C8B-B14F-4D97-AF65-F5344CB8AC3E}">
        <p14:creationId xmlns:p14="http://schemas.microsoft.com/office/powerpoint/2010/main" val="65706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we are learning – five key ideas</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a:xfrm>
            <a:off x="838200" y="1825625"/>
            <a:ext cx="10515600" cy="4897147"/>
          </a:xfrm>
        </p:spPr>
        <p:txBody>
          <a:bodyPr/>
          <a:lstStyle/>
          <a:p>
            <a:pPr marL="514350" indent="-514350">
              <a:buFont typeface="+mj-lt"/>
              <a:buAutoNum type="arabicPeriod"/>
            </a:pPr>
            <a:r>
              <a:rPr lang="en-AU" dirty="0">
                <a:solidFill>
                  <a:srgbClr val="E57700"/>
                </a:solidFill>
              </a:rPr>
              <a:t>Co-design makes research better</a:t>
            </a:r>
          </a:p>
          <a:p>
            <a:pPr marL="514350" indent="-514350">
              <a:buFont typeface="+mj-lt"/>
              <a:buAutoNum type="arabicPeriod"/>
            </a:pPr>
            <a:r>
              <a:rPr lang="en-AU" dirty="0">
                <a:solidFill>
                  <a:srgbClr val="7030A0"/>
                </a:solidFill>
              </a:rPr>
              <a:t>Doing inclusive research takes:</a:t>
            </a:r>
          </a:p>
          <a:p>
            <a:pPr lvl="1"/>
            <a:r>
              <a:rPr lang="en-AU" dirty="0">
                <a:solidFill>
                  <a:srgbClr val="7030A0"/>
                </a:solidFill>
              </a:rPr>
              <a:t>Time</a:t>
            </a:r>
          </a:p>
          <a:p>
            <a:pPr lvl="1"/>
            <a:r>
              <a:rPr lang="en-AU" dirty="0">
                <a:solidFill>
                  <a:srgbClr val="7030A0"/>
                </a:solidFill>
              </a:rPr>
              <a:t>Training</a:t>
            </a:r>
          </a:p>
          <a:p>
            <a:pPr lvl="1"/>
            <a:r>
              <a:rPr lang="en-AU" dirty="0">
                <a:solidFill>
                  <a:srgbClr val="7030A0"/>
                </a:solidFill>
              </a:rPr>
              <a:t>Ongoing support</a:t>
            </a:r>
          </a:p>
          <a:p>
            <a:pPr marL="514350" indent="-514350">
              <a:buFont typeface="+mj-lt"/>
              <a:buAutoNum type="arabicPeriod"/>
            </a:pPr>
            <a:r>
              <a:rPr lang="en-AU" dirty="0">
                <a:solidFill>
                  <a:srgbClr val="0070C0"/>
                </a:solidFill>
              </a:rPr>
              <a:t>Participants with intellectual disability like being interviewed by researchers with intellectual disability </a:t>
            </a:r>
          </a:p>
          <a:p>
            <a:pPr marL="514350" indent="-514350">
              <a:buFont typeface="+mj-lt"/>
              <a:buAutoNum type="arabicPeriod"/>
            </a:pPr>
            <a:r>
              <a:rPr lang="en-AU" dirty="0">
                <a:solidFill>
                  <a:srgbClr val="BF4593"/>
                </a:solidFill>
              </a:rPr>
              <a:t>In person interviews were better than online interviews</a:t>
            </a:r>
          </a:p>
          <a:p>
            <a:pPr marL="514350" indent="-514350">
              <a:buFont typeface="+mj-lt"/>
              <a:buAutoNum type="arabicPeriod"/>
            </a:pPr>
            <a:r>
              <a:rPr lang="en-AU" dirty="0">
                <a:solidFill>
                  <a:srgbClr val="9D7958"/>
                </a:solidFill>
              </a:rPr>
              <a:t>University systems, like pay and HR, need to be more accessible</a:t>
            </a:r>
          </a:p>
          <a:p>
            <a:endParaRPr lang="en-AU" dirty="0"/>
          </a:p>
        </p:txBody>
      </p:sp>
    </p:spTree>
    <p:extLst>
      <p:ext uri="{BB962C8B-B14F-4D97-AF65-F5344CB8AC3E}">
        <p14:creationId xmlns:p14="http://schemas.microsoft.com/office/powerpoint/2010/main" val="114874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a:lstStyle/>
          <a:p>
            <a:r>
              <a:rPr lang="en-AU" dirty="0"/>
              <a:t>NRDP funding</a:t>
            </a:r>
          </a:p>
          <a:p>
            <a:r>
              <a:rPr lang="en-AU" dirty="0"/>
              <a:t>Employing a team of people with intellectual disability</a:t>
            </a:r>
          </a:p>
          <a:p>
            <a:r>
              <a:rPr lang="en-AU" dirty="0"/>
              <a:t>Funding time for staff with research qualifications to be active at all stages – NDRP funding + UQ in-kind support </a:t>
            </a:r>
          </a:p>
          <a:p>
            <a:r>
              <a:rPr lang="en-AU" dirty="0"/>
              <a:t>Supportive administrative environment – also willing to improve</a:t>
            </a:r>
          </a:p>
          <a:p>
            <a:r>
              <a:rPr lang="en-AU" dirty="0"/>
              <a:t>Partners</a:t>
            </a:r>
          </a:p>
        </p:txBody>
      </p:sp>
    </p:spTree>
    <p:extLst>
      <p:ext uri="{BB962C8B-B14F-4D97-AF65-F5344CB8AC3E}">
        <p14:creationId xmlns:p14="http://schemas.microsoft.com/office/powerpoint/2010/main" val="121839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lstStyle/>
          <a:p>
            <a:r>
              <a:rPr lang="en-AU" dirty="0"/>
              <a:t>Inclusive research is a collaboration. </a:t>
            </a:r>
          </a:p>
          <a:p>
            <a:r>
              <a:rPr lang="en-AU" dirty="0"/>
              <a:t>Different researchers bring different expertise.</a:t>
            </a:r>
          </a:p>
          <a:p>
            <a:pPr lvl="1"/>
            <a:r>
              <a:rPr lang="en-AU" dirty="0"/>
              <a:t>Not everyone does everything</a:t>
            </a:r>
          </a:p>
          <a:p>
            <a:r>
              <a:rPr lang="en-AU" dirty="0"/>
              <a:t>Funding development of research proposals = better research</a:t>
            </a:r>
          </a:p>
        </p:txBody>
      </p:sp>
    </p:spTree>
    <p:extLst>
      <p:ext uri="{BB962C8B-B14F-4D97-AF65-F5344CB8AC3E}">
        <p14:creationId xmlns:p14="http://schemas.microsoft.com/office/powerpoint/2010/main" val="67670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4"/>
                </a:rPr>
                <a:t>dsrp@uq.edu.au</a:t>
              </a: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5"/>
                </a:rPr>
                <a:t>r.faragher@uq.edu.au</a:t>
              </a: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a:t>
              </a: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32380139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BD7CA-2520-BF6F-7A9D-B6E4BD2047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B3EB3-2561-3B06-E569-AEADFDB7933F}"/>
              </a:ext>
            </a:extLst>
          </p:cNvPr>
          <p:cNvSpPr>
            <a:spLocks noGrp="1"/>
          </p:cNvSpPr>
          <p:nvPr>
            <p:ph type="title"/>
          </p:nvPr>
        </p:nvSpPr>
        <p:spPr/>
        <p:txBody>
          <a:bodyPr/>
          <a:lstStyle/>
          <a:p>
            <a:r>
              <a:rPr lang="en-US" dirty="0"/>
              <a:t>Break time</a:t>
            </a:r>
          </a:p>
        </p:txBody>
      </p:sp>
      <p:sp>
        <p:nvSpPr>
          <p:cNvPr id="3" name="Content Placeholder 2">
            <a:extLst>
              <a:ext uri="{FF2B5EF4-FFF2-40B4-BE49-F238E27FC236}">
                <a16:creationId xmlns:a16="http://schemas.microsoft.com/office/drawing/2014/main" id="{74F19B30-361E-C872-B436-2C1D755CA3C6}"/>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Time for a 10-minute break!</a:t>
            </a:r>
            <a:br>
              <a:rPr lang="en-US" dirty="0"/>
            </a:br>
            <a:r>
              <a:rPr lang="en-US" dirty="0"/>
              <a:t>✔ Stretch</a:t>
            </a:r>
            <a:br>
              <a:rPr lang="en-US" dirty="0"/>
            </a:br>
            <a:r>
              <a:rPr lang="en-US" dirty="0"/>
              <a:t>✔ Grab a drink</a:t>
            </a:r>
            <a:br>
              <a:rPr lang="en-US" dirty="0"/>
            </a:br>
            <a:r>
              <a:rPr lang="en-US" dirty="0"/>
              <a:t>✔ Rest your eyes</a:t>
            </a:r>
            <a:br>
              <a:rPr lang="en-US" dirty="0"/>
            </a:br>
            <a:endParaRPr lang="en-US" dirty="0"/>
          </a:p>
          <a:p>
            <a:pPr marL="0" indent="0">
              <a:lnSpc>
                <a:spcPct val="150000"/>
              </a:lnSpc>
              <a:spcAft>
                <a:spcPts val="800"/>
              </a:spcAft>
              <a:buSzPct val="100000"/>
              <a:buNone/>
              <a:tabLst>
                <a:tab pos="457200" algn="l"/>
              </a:tabLst>
            </a:pPr>
            <a:r>
              <a:rPr lang="en-US" dirty="0"/>
              <a:t>We will start again soon in the main Zoom Room link.</a:t>
            </a:r>
          </a:p>
        </p:txBody>
      </p:sp>
      <p:pic>
        <p:nvPicPr>
          <p:cNvPr id="4" name="Picture 3" descr="A coffee cup with a black background&#10;&#10;AI-generated content may be incorrect.">
            <a:extLst>
              <a:ext uri="{FF2B5EF4-FFF2-40B4-BE49-F238E27FC236}">
                <a16:creationId xmlns:a16="http://schemas.microsoft.com/office/drawing/2014/main" id="{9ACDF63C-9214-393D-627B-653D11BD19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8145178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A427-9306-485F-8E38-69630491C510}"/>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9224982B-4635-4502-739B-410EFC5C0848}"/>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46D5EE4F-9C60-A617-E4AB-E960F5655619}"/>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2</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81634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TA 8 24 Aug video Jody and Alex">
            <a:hlinkClick r:id="" action="ppaction://media"/>
            <a:extLst>
              <a:ext uri="{FF2B5EF4-FFF2-40B4-BE49-F238E27FC236}">
                <a16:creationId xmlns:a16="http://schemas.microsoft.com/office/drawing/2014/main" id="{E6116F6A-A65F-9575-4BF2-81D62D49713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9372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2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E4A54-025E-31DC-1A7A-7182E4EBFD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78DD9-E8BD-DB5F-0419-D82AC3F427AF}"/>
              </a:ext>
            </a:extLst>
          </p:cNvPr>
          <p:cNvSpPr>
            <a:spLocks noGrp="1"/>
          </p:cNvSpPr>
          <p:nvPr>
            <p:ph type="title"/>
          </p:nvPr>
        </p:nvSpPr>
        <p:spPr/>
        <p:txBody>
          <a:bodyPr/>
          <a:lstStyle/>
          <a:p>
            <a:r>
              <a:rPr lang="en-AU" dirty="0"/>
              <a:t>Structural Challenges</a:t>
            </a:r>
          </a:p>
        </p:txBody>
      </p:sp>
      <p:sp>
        <p:nvSpPr>
          <p:cNvPr id="6" name="TextBox 5">
            <a:extLst>
              <a:ext uri="{FF2B5EF4-FFF2-40B4-BE49-F238E27FC236}">
                <a16:creationId xmlns:a16="http://schemas.microsoft.com/office/drawing/2014/main" id="{3EC52D9C-DEBD-36AA-5F1C-E3E6B4508FAE}"/>
              </a:ext>
            </a:extLst>
          </p:cNvPr>
          <p:cNvSpPr txBox="1"/>
          <p:nvPr/>
        </p:nvSpPr>
        <p:spPr>
          <a:xfrm>
            <a:off x="696798" y="3733015"/>
            <a:ext cx="3111631" cy="20456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AEBE13A-CC15-7032-1809-1A463C69A7FA}"/>
              </a:ext>
            </a:extLst>
          </p:cNvPr>
          <p:cNvSpPr txBox="1"/>
          <p:nvPr/>
        </p:nvSpPr>
        <p:spPr>
          <a:xfrm>
            <a:off x="838200" y="1690688"/>
            <a:ext cx="10515600" cy="44319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Funding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Codesign often starts too late.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Institutional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Can create barriers to disability-led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Employment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Practical barriers for researchers with disability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Data and Evidence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Important information is missing or evidence is not acted 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1347204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676656" y="1554356"/>
            <a:ext cx="11515343" cy="2387600"/>
          </a:xfrm>
        </p:spPr>
        <p:txBody>
          <a:bodyPr>
            <a:normAutofit fontScale="90000"/>
          </a:bodyPr>
          <a:lstStyle/>
          <a:p>
            <a:r>
              <a:rPr lang="en-US" dirty="0"/>
              <a:t>Co-designing research to build regional capacity for culturally safe access to supports and services for people with disability from refugee communities</a:t>
            </a:r>
            <a:endParaRPr lang="en-AU" dirty="0"/>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3467369" y="4613198"/>
            <a:ext cx="8386117" cy="1380891"/>
          </a:xfrm>
        </p:spPr>
        <p:txBody>
          <a:bodyPr>
            <a:normAutofit fontScale="92500" lnSpcReduction="20000"/>
          </a:bodyPr>
          <a:lstStyle/>
          <a:p>
            <a:r>
              <a:rPr lang="en-AU" dirty="0"/>
              <a:t>Angela Dew, Kim Robinson, Andrew Brown, Kaye Graves, Sarah Tarquinio, Nido Taveesupmai, Zahir Azimi, Stephanie Flynn, Tamara Davis, Amanda Shearson, Si Blut Soe, Paw Htoo May, Cherry Sein, Masooma Mohammad, Sadia </a:t>
            </a:r>
            <a:r>
              <a:rPr lang="en-AU" dirty="0" err="1"/>
              <a:t>Sadia</a:t>
            </a:r>
            <a:r>
              <a:rPr lang="en-AU" dirty="0"/>
              <a:t>, Fatima Seyedi</a:t>
            </a:r>
          </a:p>
        </p:txBody>
      </p:sp>
    </p:spTree>
    <p:extLst>
      <p:ext uri="{BB962C8B-B14F-4D97-AF65-F5344CB8AC3E}">
        <p14:creationId xmlns:p14="http://schemas.microsoft.com/office/powerpoint/2010/main" val="1994410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opportunity and the challenge</a:t>
            </a:r>
          </a:p>
        </p:txBody>
      </p:sp>
      <p:sp>
        <p:nvSpPr>
          <p:cNvPr id="4" name="Content Placeholder 2">
            <a:extLst>
              <a:ext uri="{FF2B5EF4-FFF2-40B4-BE49-F238E27FC236}">
                <a16:creationId xmlns:a16="http://schemas.microsoft.com/office/drawing/2014/main" id="{7C6D2F0E-6112-1095-B56E-6B78E9BE8483}"/>
              </a:ext>
            </a:extLst>
          </p:cNvPr>
          <p:cNvSpPr>
            <a:spLocks noGrp="1"/>
          </p:cNvSpPr>
          <p:nvPr>
            <p:ph idx="1"/>
          </p:nvPr>
        </p:nvSpPr>
        <p:spPr>
          <a:xfrm>
            <a:off x="185461" y="1795650"/>
            <a:ext cx="6704866" cy="4836059"/>
          </a:xfrm>
        </p:spPr>
        <p:txBody>
          <a:bodyPr>
            <a:normAutofit/>
          </a:bodyPr>
          <a:lstStyle/>
          <a:p>
            <a:endParaRPr lang="en-AU" dirty="0"/>
          </a:p>
          <a:p>
            <a:r>
              <a:rPr lang="en-AU" dirty="0"/>
              <a:t>Increasing numbers of people with disability from refugee backgrounds settling in Australia.</a:t>
            </a:r>
          </a:p>
          <a:p>
            <a:r>
              <a:rPr lang="en-AU" dirty="0"/>
              <a:t>People need culturally safe access to disability and other services. </a:t>
            </a:r>
          </a:p>
          <a:p>
            <a:r>
              <a:rPr lang="en-AU" dirty="0"/>
              <a:t>Multiple interacting systemic factors create cultural safety challenges. </a:t>
            </a:r>
          </a:p>
          <a:p>
            <a:r>
              <a:rPr lang="en-AU" dirty="0"/>
              <a:t>Co-design action research to improve cultural safety.</a:t>
            </a:r>
          </a:p>
          <a:p>
            <a:endParaRPr lang="en-US" dirty="0"/>
          </a:p>
        </p:txBody>
      </p:sp>
      <p:sp>
        <p:nvSpPr>
          <p:cNvPr id="6" name="TextBox 5">
            <a:extLst>
              <a:ext uri="{FF2B5EF4-FFF2-40B4-BE49-F238E27FC236}">
                <a16:creationId xmlns:a16="http://schemas.microsoft.com/office/drawing/2014/main" id="{290D9E9F-268D-26E6-661F-38AEC5EF0794}"/>
              </a:ext>
            </a:extLst>
          </p:cNvPr>
          <p:cNvSpPr txBox="1"/>
          <p:nvPr/>
        </p:nvSpPr>
        <p:spPr>
          <a:xfrm>
            <a:off x="7019635" y="3507654"/>
            <a:ext cx="45909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Karen artist Ta Na Moo</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2996F4B-B405-B930-7356-15AED8642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850" y="1615831"/>
            <a:ext cx="4590950" cy="1813169"/>
          </a:xfrm>
          <a:prstGeom prst="rect">
            <a:avLst/>
          </a:prstGeom>
        </p:spPr>
      </p:pic>
      <p:pic>
        <p:nvPicPr>
          <p:cNvPr id="10" name="Picture 9">
            <a:extLst>
              <a:ext uri="{FF2B5EF4-FFF2-40B4-BE49-F238E27FC236}">
                <a16:creationId xmlns:a16="http://schemas.microsoft.com/office/drawing/2014/main" id="{F9EEA08E-B7FC-51F8-61A2-5E3D23851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358657" y="3523757"/>
            <a:ext cx="1700083" cy="2406542"/>
          </a:xfrm>
          <a:prstGeom prst="rect">
            <a:avLst/>
          </a:prstGeom>
        </p:spPr>
      </p:pic>
      <p:sp>
        <p:nvSpPr>
          <p:cNvPr id="12" name="TextBox 11">
            <a:extLst>
              <a:ext uri="{FF2B5EF4-FFF2-40B4-BE49-F238E27FC236}">
                <a16:creationId xmlns:a16="http://schemas.microsoft.com/office/drawing/2014/main" id="{C048D31B-F86F-556F-52EC-8DB0F58C7078}"/>
              </a:ext>
            </a:extLst>
          </p:cNvPr>
          <p:cNvSpPr txBox="1"/>
          <p:nvPr/>
        </p:nvSpPr>
        <p:spPr>
          <a:xfrm>
            <a:off x="6627457" y="5577070"/>
            <a:ext cx="53790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Afghan Hazara artist Sakineh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Mohammadi</a:t>
            </a:r>
          </a:p>
        </p:txBody>
      </p:sp>
    </p:spTree>
    <p:extLst>
      <p:ext uri="{BB962C8B-B14F-4D97-AF65-F5344CB8AC3E}">
        <p14:creationId xmlns:p14="http://schemas.microsoft.com/office/powerpoint/2010/main" val="41254986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p:txBody>
          <a:bodyPr>
            <a:normAutofit/>
          </a:bodyPr>
          <a:lstStyle/>
          <a:p>
            <a:r>
              <a:rPr lang="en-AU" dirty="0"/>
              <a:t>Participatory co-design and systems thinking approaches</a:t>
            </a:r>
          </a:p>
          <a:p>
            <a:r>
              <a:rPr lang="en-AU" dirty="0"/>
              <a:t>Across three cultural groups and languages</a:t>
            </a:r>
          </a:p>
          <a:p>
            <a:r>
              <a:rPr lang="en-AU" dirty="0"/>
              <a:t>Three action research rounds: advisory group input – individual interviews – co-design group </a:t>
            </a:r>
          </a:p>
        </p:txBody>
      </p:sp>
      <p:pic>
        <p:nvPicPr>
          <p:cNvPr id="5" name="Content Placeholder 8">
            <a:extLst>
              <a:ext uri="{FF2B5EF4-FFF2-40B4-BE49-F238E27FC236}">
                <a16:creationId xmlns:a16="http://schemas.microsoft.com/office/drawing/2014/main" id="{28E8C36F-C2FB-5E24-C1A8-1E7096490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1081" y="790825"/>
            <a:ext cx="2508197" cy="3462676"/>
          </a:xfrm>
          <a:prstGeom prst="rect">
            <a:avLst/>
          </a:prstGeom>
        </p:spPr>
      </p:pic>
      <p:sp>
        <p:nvSpPr>
          <p:cNvPr id="6" name="TextBox 5">
            <a:extLst>
              <a:ext uri="{FF2B5EF4-FFF2-40B4-BE49-F238E27FC236}">
                <a16:creationId xmlns:a16="http://schemas.microsoft.com/office/drawing/2014/main" id="{86387F20-8C8A-7E29-0965-EC895A33387F}"/>
              </a:ext>
            </a:extLst>
          </p:cNvPr>
          <p:cNvSpPr txBox="1"/>
          <p:nvPr/>
        </p:nvSpPr>
        <p:spPr>
          <a:xfrm>
            <a:off x="6096000" y="4367025"/>
            <a:ext cx="264031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Afghan Hazara artist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Sakineh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Mohammadi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DCC5256-AC18-C64C-FE8B-A66961F35A3A}"/>
              </a:ext>
            </a:extLst>
          </p:cNvPr>
          <p:cNvSpPr txBox="1"/>
          <p:nvPr/>
        </p:nvSpPr>
        <p:spPr>
          <a:xfrm>
            <a:off x="9452450" y="2648929"/>
            <a:ext cx="248324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Karen artist Ta Na Moo</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DC33A0D1-8465-CA60-7057-163752A3D8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0559" y="3387592"/>
            <a:ext cx="3211354" cy="2408516"/>
          </a:xfrm>
          <a:prstGeom prst="rect">
            <a:avLst/>
          </a:prstGeom>
        </p:spPr>
      </p:pic>
    </p:spTree>
    <p:extLst>
      <p:ext uri="{BB962C8B-B14F-4D97-AF65-F5344CB8AC3E}">
        <p14:creationId xmlns:p14="http://schemas.microsoft.com/office/powerpoint/2010/main" val="65521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pic>
        <p:nvPicPr>
          <p:cNvPr id="5" name="Picture 4">
            <a:extLst>
              <a:ext uri="{FF2B5EF4-FFF2-40B4-BE49-F238E27FC236}">
                <a16:creationId xmlns:a16="http://schemas.microsoft.com/office/drawing/2014/main" id="{45F7022D-D23B-A25E-949B-DD74EAF45199}"/>
              </a:ext>
            </a:extLst>
          </p:cNvPr>
          <p:cNvPicPr>
            <a:picLocks noChangeAspect="1"/>
          </p:cNvPicPr>
          <p:nvPr/>
        </p:nvPicPr>
        <p:blipFill>
          <a:blip r:embed="rId2"/>
          <a:stretch>
            <a:fillRect/>
          </a:stretch>
        </p:blipFill>
        <p:spPr>
          <a:xfrm>
            <a:off x="6658676" y="2200098"/>
            <a:ext cx="5213633" cy="3026849"/>
          </a:xfrm>
          <a:prstGeom prst="rect">
            <a:avLst/>
          </a:prstGeom>
        </p:spPr>
      </p:pic>
      <p:sp>
        <p:nvSpPr>
          <p:cNvPr id="7" name="Content Placeholder 6">
            <a:extLst>
              <a:ext uri="{FF2B5EF4-FFF2-40B4-BE49-F238E27FC236}">
                <a16:creationId xmlns:a16="http://schemas.microsoft.com/office/drawing/2014/main" id="{0778F60D-1FB9-A772-0872-B752D55FCFDE}"/>
              </a:ext>
            </a:extLst>
          </p:cNvPr>
          <p:cNvSpPr>
            <a:spLocks noGrp="1"/>
          </p:cNvSpPr>
          <p:nvPr>
            <p:ph idx="1"/>
          </p:nvPr>
        </p:nvSpPr>
        <p:spPr>
          <a:xfrm>
            <a:off x="838200" y="1825625"/>
            <a:ext cx="5820476" cy="3775797"/>
          </a:xfrm>
        </p:spPr>
        <p:txBody>
          <a:bodyPr/>
          <a:lstStyle/>
          <a:p>
            <a:r>
              <a:rPr lang="en-US" dirty="0"/>
              <a:t>Value of working across three languages and cultural groups</a:t>
            </a:r>
          </a:p>
          <a:p>
            <a:r>
              <a:rPr lang="en-US" dirty="0"/>
              <a:t>Navigating challenges of working across three languages and cultural groups</a:t>
            </a:r>
          </a:p>
          <a:p>
            <a:r>
              <a:rPr lang="en-US" dirty="0"/>
              <a:t>Interconnections between issues</a:t>
            </a:r>
          </a:p>
          <a:p>
            <a:endParaRPr lang="en-AU" dirty="0"/>
          </a:p>
        </p:txBody>
      </p:sp>
    </p:spTree>
    <p:extLst>
      <p:ext uri="{BB962C8B-B14F-4D97-AF65-F5344CB8AC3E}">
        <p14:creationId xmlns:p14="http://schemas.microsoft.com/office/powerpoint/2010/main" val="40158487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a:lstStyle/>
          <a:p>
            <a:r>
              <a:rPr lang="en-US" dirty="0"/>
              <a:t>Built on previous BCHS research</a:t>
            </a:r>
          </a:p>
          <a:p>
            <a:endParaRPr lang="en-US" dirty="0"/>
          </a:p>
          <a:p>
            <a:r>
              <a:rPr lang="en-US" dirty="0"/>
              <a:t>Engagement with Karen and Hazara community members at all stages</a:t>
            </a:r>
          </a:p>
          <a:p>
            <a:endParaRPr lang="en-US" dirty="0"/>
          </a:p>
          <a:p>
            <a:r>
              <a:rPr lang="en-US" dirty="0"/>
              <a:t>Allowing time</a:t>
            </a:r>
          </a:p>
          <a:p>
            <a:endParaRPr lang="en-US" dirty="0"/>
          </a:p>
          <a:p>
            <a:r>
              <a:rPr lang="en-US" dirty="0"/>
              <a:t>Everyone learnt and everyone contributed</a:t>
            </a:r>
          </a:p>
        </p:txBody>
      </p:sp>
    </p:spTree>
    <p:extLst>
      <p:ext uri="{BB962C8B-B14F-4D97-AF65-F5344CB8AC3E}">
        <p14:creationId xmlns:p14="http://schemas.microsoft.com/office/powerpoint/2010/main" val="23266623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a:xfrm>
            <a:off x="838200" y="1825625"/>
            <a:ext cx="10515600" cy="3775797"/>
          </a:xfrm>
        </p:spPr>
        <p:txBody>
          <a:bodyPr>
            <a:normAutofit/>
          </a:bodyPr>
          <a:lstStyle/>
          <a:p>
            <a:r>
              <a:rPr lang="en-AU" dirty="0"/>
              <a:t>Bi-cultural / peer workers: considering how to support their key roles in systems while providing key support to avoid burnout</a:t>
            </a:r>
            <a:br>
              <a:rPr lang="en-AU" dirty="0"/>
            </a:br>
            <a:endParaRPr lang="en-AU" dirty="0"/>
          </a:p>
          <a:p>
            <a:r>
              <a:rPr lang="en-AU" dirty="0"/>
              <a:t>Practising strategies in real time (for example, putting languages side by side in systems maps)</a:t>
            </a:r>
            <a:br>
              <a:rPr lang="en-AU" dirty="0"/>
            </a:br>
            <a:endParaRPr lang="en-AU" dirty="0"/>
          </a:p>
          <a:p>
            <a:r>
              <a:rPr lang="en-AU" dirty="0"/>
              <a:t>Value of multiple forms of communication in practice</a:t>
            </a:r>
          </a:p>
        </p:txBody>
      </p:sp>
    </p:spTree>
    <p:extLst>
      <p:ext uri="{BB962C8B-B14F-4D97-AF65-F5344CB8AC3E}">
        <p14:creationId xmlns:p14="http://schemas.microsoft.com/office/powerpoint/2010/main" val="41865797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 angela.dew@deakin.edu.au; andrew.brown@deakin.edu.au; kim.robinson@deakin.edu.au</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9976357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p:txBody>
          <a:bodyPr/>
          <a:lstStyle/>
          <a:p>
            <a:r>
              <a:rPr lang="en-AU" dirty="0"/>
              <a:t>Barriers within Bars </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a:noAutofit/>
          </a:bodyPr>
          <a:lstStyle/>
          <a:p>
            <a:r>
              <a:rPr lang="en-AU" sz="1600" dirty="0"/>
              <a:t>A/Prof Sheelagh Daniels-Mayes (University of Melbourne)</a:t>
            </a:r>
          </a:p>
          <a:p>
            <a:r>
              <a:rPr lang="en-AU" sz="1600" dirty="0"/>
              <a:t>Dr Aunty Roslyn </a:t>
            </a:r>
            <a:r>
              <a:rPr lang="en-AU" sz="1600" dirty="0" err="1"/>
              <a:t>Sackley</a:t>
            </a:r>
            <a:r>
              <a:rPr lang="en-AU" sz="1600" dirty="0"/>
              <a:t> (</a:t>
            </a:r>
            <a:r>
              <a:rPr lang="en-AU" sz="1600" dirty="0" err="1"/>
              <a:t>AccessAble</a:t>
            </a:r>
            <a:r>
              <a:rPr lang="en-AU" sz="1600" dirty="0"/>
              <a:t> Braille Enterprises)</a:t>
            </a:r>
          </a:p>
          <a:p>
            <a:r>
              <a:rPr lang="en-AU" sz="1600" dirty="0"/>
              <a:t>Dr Sharon Kerr (University of Melbourne)</a:t>
            </a:r>
          </a:p>
          <a:p>
            <a:r>
              <a:rPr lang="en-AU" sz="1600" dirty="0"/>
              <a:t>Mr Eyayu </a:t>
            </a:r>
            <a:r>
              <a:rPr lang="en-AU" sz="1600" dirty="0" err="1"/>
              <a:t>Kasseye</a:t>
            </a:r>
            <a:r>
              <a:rPr lang="en-AU" sz="1600" dirty="0"/>
              <a:t> Bayu ( PhD Candidate University of Melbourne)</a:t>
            </a:r>
          </a:p>
        </p:txBody>
      </p:sp>
    </p:spTree>
    <p:extLst>
      <p:ext uri="{BB962C8B-B14F-4D97-AF65-F5344CB8AC3E}">
        <p14:creationId xmlns:p14="http://schemas.microsoft.com/office/powerpoint/2010/main" val="30821068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p:txBody>
          <a:bodyPr>
            <a:normAutofit fontScale="70000" lnSpcReduction="20000"/>
          </a:bodyPr>
          <a:lstStyle/>
          <a:p>
            <a:r>
              <a:rPr lang="en-AU" b="1" dirty="0"/>
              <a:t>The system is failing Indigenous people with disability at every stage of the justice system.</a:t>
            </a:r>
            <a:r>
              <a:rPr lang="en-AU" dirty="0"/>
              <a:t> </a:t>
            </a:r>
            <a:r>
              <a:rPr lang="en-AU" i="1" dirty="0"/>
              <a:t>“Disability is often unrecognised, misunderstood or punished, and prison environments are not designed to meet the needs of people with disability.”</a:t>
            </a:r>
            <a:endParaRPr lang="en-AU" dirty="0"/>
          </a:p>
          <a:p>
            <a:r>
              <a:rPr lang="en-AU" dirty="0"/>
              <a:t>Key challenges:</a:t>
            </a:r>
          </a:p>
          <a:p>
            <a:r>
              <a:rPr lang="en-AU" dirty="0"/>
              <a:t>Indigenous perspective of disability →disability often undiagnosed or supported</a:t>
            </a:r>
          </a:p>
          <a:p>
            <a:pPr lvl="0"/>
            <a:r>
              <a:rPr lang="en-AU" dirty="0"/>
              <a:t>Disability misrecognition → criminalisation rather than support</a:t>
            </a:r>
          </a:p>
          <a:p>
            <a:pPr lvl="0"/>
            <a:r>
              <a:rPr lang="en-AU" dirty="0"/>
              <a:t>High and increasing remand rates</a:t>
            </a:r>
          </a:p>
          <a:p>
            <a:pPr lvl="0"/>
            <a:r>
              <a:rPr lang="en-AU" dirty="0"/>
              <a:t>Culturally unsafe prison healthcare</a:t>
            </a:r>
          </a:p>
          <a:p>
            <a:pPr lvl="0"/>
            <a:r>
              <a:rPr lang="en-AU" dirty="0"/>
              <a:t>Communication barriers affecting safety and justice</a:t>
            </a:r>
          </a:p>
          <a:p>
            <a:pPr lvl="0"/>
            <a:r>
              <a:rPr lang="en-AU" dirty="0"/>
              <a:t>Fragmented reintegration supports</a:t>
            </a:r>
          </a:p>
          <a:p>
            <a:pPr lvl="0"/>
            <a:r>
              <a:rPr lang="en-AU" dirty="0"/>
              <a:t>Almost no research at the intersection of Indigeneity + disability (only 18 studies mapped)</a:t>
            </a:r>
          </a:p>
          <a:p>
            <a:endParaRPr lang="en-AU" dirty="0"/>
          </a:p>
        </p:txBody>
      </p:sp>
    </p:spTree>
    <p:extLst>
      <p:ext uri="{BB962C8B-B14F-4D97-AF65-F5344CB8AC3E}">
        <p14:creationId xmlns:p14="http://schemas.microsoft.com/office/powerpoint/2010/main" val="20534066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p:txBody>
          <a:bodyPr>
            <a:normAutofit fontScale="70000" lnSpcReduction="20000"/>
          </a:bodyPr>
          <a:lstStyle/>
          <a:p>
            <a:r>
              <a:rPr lang="en-AU" b="1" dirty="0"/>
              <a:t>We began a national conversation and produced the first consolidated evidence synthesis at this intersection.</a:t>
            </a:r>
            <a:endParaRPr lang="en-AU" dirty="0"/>
          </a:p>
          <a:p>
            <a:pPr marL="0" indent="0">
              <a:buNone/>
            </a:pPr>
            <a:r>
              <a:rPr lang="en-AU" dirty="0"/>
              <a:t>Activities:</a:t>
            </a:r>
          </a:p>
          <a:p>
            <a:pPr lvl="0"/>
            <a:r>
              <a:rPr lang="en-AU" dirty="0"/>
              <a:t>Rapid evidence review (177 studies mapped)</a:t>
            </a:r>
          </a:p>
          <a:p>
            <a:pPr lvl="0"/>
            <a:r>
              <a:rPr lang="en-AU" dirty="0"/>
              <a:t>Three co‑design focus groups</a:t>
            </a:r>
          </a:p>
          <a:p>
            <a:pPr lvl="0"/>
            <a:r>
              <a:rPr lang="en-AU" dirty="0"/>
              <a:t>Individual interviews with ATSILS and VALS</a:t>
            </a:r>
          </a:p>
          <a:p>
            <a:pPr lvl="0"/>
            <a:r>
              <a:rPr lang="en-AU" dirty="0"/>
              <a:t>Lived experience validation of emerging themes</a:t>
            </a:r>
          </a:p>
          <a:p>
            <a:pPr lvl="0"/>
            <a:r>
              <a:rPr lang="en-AU" dirty="0"/>
              <a:t>Accessibility embedded: Easy English, alternative formats, Braille production</a:t>
            </a:r>
          </a:p>
          <a:p>
            <a:endParaRPr lang="en-AU" dirty="0"/>
          </a:p>
        </p:txBody>
      </p:sp>
      <p:sp>
        <p:nvSpPr>
          <p:cNvPr id="4" name="Content Placeholder 3">
            <a:extLst>
              <a:ext uri="{FF2B5EF4-FFF2-40B4-BE49-F238E27FC236}">
                <a16:creationId xmlns:a16="http://schemas.microsoft.com/office/drawing/2014/main" id="{AFFF9BDD-0F87-ADE4-1A61-6382AF5D32D8}"/>
              </a:ext>
            </a:extLst>
          </p:cNvPr>
          <p:cNvSpPr>
            <a:spLocks noGrp="1"/>
          </p:cNvSpPr>
          <p:nvPr>
            <p:ph sz="half" idx="2"/>
          </p:nvPr>
        </p:nvSpPr>
        <p:spPr/>
        <p:txBody>
          <a:bodyPr>
            <a:normAutofit fontScale="70000" lnSpcReduction="20000"/>
          </a:bodyPr>
          <a:lstStyle/>
          <a:p>
            <a:pPr marL="0" indent="0">
              <a:buNone/>
            </a:pPr>
            <a:endParaRPr lang="en-AU" i="1" dirty="0"/>
          </a:p>
          <a:p>
            <a:pPr marL="0" indent="0">
              <a:buNone/>
            </a:pPr>
            <a:endParaRPr lang="en-AU" i="1" dirty="0"/>
          </a:p>
          <a:p>
            <a:pPr marL="0" indent="0">
              <a:buNone/>
            </a:pPr>
            <a:endParaRPr lang="en-AU" i="1" dirty="0"/>
          </a:p>
          <a:p>
            <a:pPr marL="0" indent="0">
              <a:buNone/>
            </a:pPr>
            <a:endParaRPr lang="en-AU" i="1" dirty="0"/>
          </a:p>
          <a:p>
            <a:pPr marL="0" indent="0">
              <a:buNone/>
            </a:pPr>
            <a:r>
              <a:rPr lang="en-AU" i="1" dirty="0"/>
              <a:t>The project was led by Indigenous researchers with disability… ensuring cultural authority, disability knowledge and lived experience guided every stage of the work.</a:t>
            </a:r>
            <a:endParaRPr lang="en-AU" dirty="0"/>
          </a:p>
          <a:p>
            <a:endParaRPr lang="en-AU" dirty="0"/>
          </a:p>
        </p:txBody>
      </p:sp>
    </p:spTree>
    <p:extLst>
      <p:ext uri="{BB962C8B-B14F-4D97-AF65-F5344CB8AC3E}">
        <p14:creationId xmlns:p14="http://schemas.microsoft.com/office/powerpoint/2010/main" val="213018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45B2A-B180-EAD8-0050-A17CEE8B7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E40DD-CBA9-5F90-4148-3AA4824CCAB6}"/>
              </a:ext>
            </a:extLst>
          </p:cNvPr>
          <p:cNvSpPr>
            <a:spLocks noGrp="1"/>
          </p:cNvSpPr>
          <p:nvPr>
            <p:ph type="title"/>
          </p:nvPr>
        </p:nvSpPr>
        <p:spPr>
          <a:xfrm>
            <a:off x="838200" y="589482"/>
            <a:ext cx="10515600" cy="1325563"/>
          </a:xfrm>
        </p:spPr>
        <p:txBody>
          <a:bodyPr/>
          <a:lstStyle/>
          <a:p>
            <a:r>
              <a:rPr lang="en-AU" dirty="0"/>
              <a:t>Lessons from the Seed Funding Round</a:t>
            </a:r>
          </a:p>
        </p:txBody>
      </p:sp>
      <p:sp>
        <p:nvSpPr>
          <p:cNvPr id="6" name="TextBox 5">
            <a:extLst>
              <a:ext uri="{FF2B5EF4-FFF2-40B4-BE49-F238E27FC236}">
                <a16:creationId xmlns:a16="http://schemas.microsoft.com/office/drawing/2014/main" id="{AE7D7DCA-6248-4A95-6361-D47D189C0EC5}"/>
              </a:ext>
            </a:extLst>
          </p:cNvPr>
          <p:cNvSpPr txBox="1"/>
          <p:nvPr/>
        </p:nvSpPr>
        <p:spPr>
          <a:xfrm>
            <a:off x="696798" y="3733015"/>
            <a:ext cx="3111631" cy="20456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F764E5E-DEB9-300B-4E85-1D2D5098A5A0}"/>
              </a:ext>
            </a:extLst>
          </p:cNvPr>
          <p:cNvSpPr txBox="1"/>
          <p:nvPr/>
        </p:nvSpPr>
        <p:spPr>
          <a:xfrm>
            <a:off x="979602" y="2394187"/>
            <a:ext cx="10515600"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Fund codesign early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Create the right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Invest in capability and partnerships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4. </a:t>
            </a: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Change the systems that create barriers</a:t>
            </a:r>
            <a:endPar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63610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normAutofit fontScale="85000" lnSpcReduction="10000"/>
          </a:bodyPr>
          <a:lstStyle/>
          <a:p>
            <a:pPr lvl="0"/>
            <a:r>
              <a:rPr lang="en-AU" b="1" dirty="0"/>
              <a:t>We already know what needs to change — but evidence isn’t being acted on.</a:t>
            </a:r>
            <a:r>
              <a:rPr lang="en-AU" dirty="0"/>
              <a:t> </a:t>
            </a:r>
            <a:r>
              <a:rPr lang="en-AU" i="1" dirty="0"/>
              <a:t>“The problem is not a lack of research but a lack of implementation.”</a:t>
            </a:r>
            <a:endParaRPr lang="en-AU" dirty="0"/>
          </a:p>
          <a:p>
            <a:pPr lvl="0"/>
            <a:r>
              <a:rPr lang="en-AU" b="1" dirty="0"/>
              <a:t>Royal Commissions and inquiries repeat the same findings</a:t>
            </a:r>
            <a:r>
              <a:rPr lang="en-AU" dirty="0"/>
              <a:t>, yet disability‑related behaviours continue to be </a:t>
            </a:r>
            <a:r>
              <a:rPr lang="en-AU" b="1" dirty="0"/>
              <a:t>punished rather than supported</a:t>
            </a:r>
            <a:r>
              <a:rPr lang="en-AU" dirty="0"/>
              <a:t>.</a:t>
            </a:r>
          </a:p>
          <a:p>
            <a:pPr lvl="0"/>
            <a:r>
              <a:rPr lang="en-AU" b="1" dirty="0"/>
              <a:t>Future research must extend beyond prisons</a:t>
            </a:r>
            <a:r>
              <a:rPr lang="en-AU" dirty="0"/>
              <a:t> to the full justice pathway — including child protection, out‑of‑home care, school exclusion and early policing.</a:t>
            </a:r>
          </a:p>
          <a:p>
            <a:pPr lvl="0"/>
            <a:r>
              <a:rPr lang="en-AU" b="1" dirty="0"/>
              <a:t>A lifespan approach is essential</a:t>
            </a:r>
            <a:r>
              <a:rPr lang="en-AU" dirty="0"/>
              <a:t>: early system contact sets up predictable pathways into youth justice and adult custody.</a:t>
            </a:r>
          </a:p>
          <a:p>
            <a:pPr lvl="0"/>
            <a:r>
              <a:rPr lang="en-AU" b="1" dirty="0"/>
              <a:t>Indigenous disability leadership must drive the next phase</a:t>
            </a:r>
            <a:r>
              <a:rPr lang="en-AU" dirty="0"/>
              <a:t> to ensure evidence leads to action, not another cycle of ignored recommendations.</a:t>
            </a:r>
          </a:p>
          <a:p>
            <a:endParaRPr lang="en-AU" dirty="0"/>
          </a:p>
        </p:txBody>
      </p:sp>
    </p:spTree>
    <p:extLst>
      <p:ext uri="{BB962C8B-B14F-4D97-AF65-F5344CB8AC3E}">
        <p14:creationId xmlns:p14="http://schemas.microsoft.com/office/powerpoint/2010/main" val="672910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AU" sz="2400" b="0" i="0" u="none" strike="noStrike" kern="1200" cap="none" spc="0" normalizeH="0" baseline="0" noProof="0" dirty="0" err="1">
                  <a:ln>
                    <a:noFill/>
                  </a:ln>
                  <a:solidFill>
                    <a:srgbClr val="44546A">
                      <a:lumMod val="75000"/>
                    </a:srgbClr>
                  </a:solidFill>
                  <a:effectLst/>
                  <a:uLnTx/>
                  <a:uFillTx/>
                  <a:latin typeface="Calibri" panose="020F0502020204030204"/>
                  <a:ea typeface="+mn-ea"/>
                  <a:cs typeface="+mn-cs"/>
                </a:rPr>
                <a:t>Email:</a:t>
              </a:r>
              <a:r>
                <a:rPr kumimoji="0" lang="en-AU" sz="24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4"/>
                </a:rPr>
                <a:t>Sharon.kerr@unimelb.edu.au</a:t>
              </a: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0487104391</a:t>
              </a:r>
            </a:p>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21451455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0B8A6-3F1E-3EC8-CA4A-CB2B20B02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D8ACE-4314-4E30-ACC6-73863724637F}"/>
              </a:ext>
            </a:extLst>
          </p:cNvPr>
          <p:cNvSpPr>
            <a:spLocks noGrp="1"/>
          </p:cNvSpPr>
          <p:nvPr>
            <p:ph type="title"/>
          </p:nvPr>
        </p:nvSpPr>
        <p:spPr/>
        <p:txBody>
          <a:bodyPr/>
          <a:lstStyle/>
          <a:p>
            <a:r>
              <a:rPr lang="en-US" dirty="0"/>
              <a:t>Break time</a:t>
            </a:r>
          </a:p>
        </p:txBody>
      </p:sp>
      <p:sp>
        <p:nvSpPr>
          <p:cNvPr id="3" name="Content Placeholder 2">
            <a:extLst>
              <a:ext uri="{FF2B5EF4-FFF2-40B4-BE49-F238E27FC236}">
                <a16:creationId xmlns:a16="http://schemas.microsoft.com/office/drawing/2014/main" id="{5B298C66-009A-2CDC-CE85-BF88E87320D7}"/>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Time for a 10-minute break!</a:t>
            </a:r>
            <a:br>
              <a:rPr lang="en-US" dirty="0"/>
            </a:br>
            <a:r>
              <a:rPr lang="en-US" dirty="0"/>
              <a:t>✔ Stretch</a:t>
            </a:r>
            <a:br>
              <a:rPr lang="en-US" dirty="0"/>
            </a:br>
            <a:r>
              <a:rPr lang="en-US" dirty="0"/>
              <a:t>✔ Grab a drink</a:t>
            </a:r>
            <a:br>
              <a:rPr lang="en-US" dirty="0"/>
            </a:br>
            <a:r>
              <a:rPr lang="en-US" dirty="0"/>
              <a:t>✔ Rest your eyes</a:t>
            </a:r>
            <a:br>
              <a:rPr lang="en-US" dirty="0"/>
            </a:br>
            <a:endParaRPr lang="en-US" dirty="0"/>
          </a:p>
          <a:p>
            <a:pPr marL="0" indent="0">
              <a:lnSpc>
                <a:spcPct val="150000"/>
              </a:lnSpc>
              <a:spcAft>
                <a:spcPts val="800"/>
              </a:spcAft>
              <a:buSzPct val="100000"/>
              <a:buNone/>
              <a:tabLst>
                <a:tab pos="457200" algn="l"/>
              </a:tabLst>
            </a:pPr>
            <a:r>
              <a:rPr lang="en-US" dirty="0"/>
              <a:t>We will start again soon in the main Zoom Room link.</a:t>
            </a:r>
          </a:p>
        </p:txBody>
      </p:sp>
      <p:pic>
        <p:nvPicPr>
          <p:cNvPr id="4" name="Picture 3" descr="A coffee cup with a black background&#10;&#10;AI-generated content may be incorrect.">
            <a:extLst>
              <a:ext uri="{FF2B5EF4-FFF2-40B4-BE49-F238E27FC236}">
                <a16:creationId xmlns:a16="http://schemas.microsoft.com/office/drawing/2014/main" id="{CFAC76CC-6A2C-25ED-F931-B5319D415B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37721866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76B22-C839-75A4-3800-6703F376BD1F}"/>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C5E29623-0352-0E1A-CDAA-C73D2080078B}"/>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51DBC59E-F22C-7BC0-25AF-B7DFD8C5E5BF}"/>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Please return to the main room</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pic>
        <p:nvPicPr>
          <p:cNvPr id="5" name="Picture 4" descr="A group of people in a video conference&#10;&#10;AI-generated content may be incorrect.">
            <a:extLst>
              <a:ext uri="{FF2B5EF4-FFF2-40B4-BE49-F238E27FC236}">
                <a16:creationId xmlns:a16="http://schemas.microsoft.com/office/drawing/2014/main" id="{9E719E34-7C1E-4576-D94D-A4BEE1FF4D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518" y="2470792"/>
            <a:ext cx="1562324" cy="1139692"/>
          </a:xfrm>
          <a:prstGeom prst="rect">
            <a:avLst/>
          </a:prstGeom>
        </p:spPr>
      </p:pic>
      <p:pic>
        <p:nvPicPr>
          <p:cNvPr id="6" name="Picture 5" descr="A group of people in a video conference&#10;&#10;AI-generated content may be incorrect.">
            <a:extLst>
              <a:ext uri="{FF2B5EF4-FFF2-40B4-BE49-F238E27FC236}">
                <a16:creationId xmlns:a16="http://schemas.microsoft.com/office/drawing/2014/main" id="{BFBA7446-019A-4D1F-8431-F456C9E238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5298" y="2473952"/>
            <a:ext cx="1564180" cy="1139692"/>
          </a:xfrm>
          <a:prstGeom prst="rect">
            <a:avLst/>
          </a:prstGeom>
        </p:spPr>
      </p:pic>
      <p:cxnSp>
        <p:nvCxnSpPr>
          <p:cNvPr id="7" name="Straight Arrow Connector 6">
            <a:extLst>
              <a:ext uri="{FF2B5EF4-FFF2-40B4-BE49-F238E27FC236}">
                <a16:creationId xmlns:a16="http://schemas.microsoft.com/office/drawing/2014/main" id="{ACDDD85E-142D-872F-910B-A3631F320088}"/>
              </a:ext>
            </a:extLst>
          </p:cNvPr>
          <p:cNvCxnSpPr>
            <a:cxnSpLocks/>
          </p:cNvCxnSpPr>
          <p:nvPr/>
        </p:nvCxnSpPr>
        <p:spPr>
          <a:xfrm>
            <a:off x="3203451" y="3572795"/>
            <a:ext cx="0" cy="21560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9F536AD-59B6-E15B-386C-42F716AC5DAE}"/>
              </a:ext>
            </a:extLst>
          </p:cNvPr>
          <p:cNvCxnSpPr>
            <a:cxnSpLocks/>
          </p:cNvCxnSpPr>
          <p:nvPr/>
        </p:nvCxnSpPr>
        <p:spPr>
          <a:xfrm>
            <a:off x="1749680" y="3733776"/>
            <a:ext cx="4594559" cy="0"/>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1022EDD-9D8A-8445-D8D7-2A729E8C140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65860" y="2176275"/>
            <a:ext cx="2387876" cy="1742191"/>
          </a:xfrm>
          <a:prstGeom prst="rect">
            <a:avLst/>
          </a:prstGeom>
          <a:noFill/>
          <a:ln>
            <a:noFill/>
          </a:ln>
        </p:spPr>
      </p:pic>
      <p:cxnSp>
        <p:nvCxnSpPr>
          <p:cNvPr id="12" name="Straight Arrow Connector 11">
            <a:extLst>
              <a:ext uri="{FF2B5EF4-FFF2-40B4-BE49-F238E27FC236}">
                <a16:creationId xmlns:a16="http://schemas.microsoft.com/office/drawing/2014/main" id="{8BDBB0B9-C27C-143D-427E-C491A1A9DEF3}"/>
              </a:ext>
            </a:extLst>
          </p:cNvPr>
          <p:cNvCxnSpPr>
            <a:cxnSpLocks/>
          </p:cNvCxnSpPr>
          <p:nvPr/>
        </p:nvCxnSpPr>
        <p:spPr>
          <a:xfrm>
            <a:off x="1749589" y="3597364"/>
            <a:ext cx="0" cy="21560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6661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9A0E4-7FE6-4E97-ACC4-09CDD7053829}"/>
            </a:ext>
          </a:extLst>
        </p:cNvPr>
        <p:cNvGrpSpPr/>
        <p:nvPr/>
      </p:nvGrpSpPr>
      <p:grpSpPr>
        <a:xfrm>
          <a:off x="0" y="0"/>
          <a:ext cx="0" cy="0"/>
          <a:chOff x="0" y="0"/>
          <a:chExt cx="0" cy="0"/>
        </a:xfrm>
      </p:grpSpPr>
      <p:pic>
        <p:nvPicPr>
          <p:cNvPr id="5" name="Picture 4" descr="Slide 1&#10;Title: Evidence to action: Exploring knowledge mobilisation 1 May 2025&#10;The lower right-hand side of the slide includes the NDRP logo and the lower half of the slide includes a multi coloured NDRP brand with sweeping lines. &#10;">
            <a:extLst>
              <a:ext uri="{FF2B5EF4-FFF2-40B4-BE49-F238E27FC236}">
                <a16:creationId xmlns:a16="http://schemas.microsoft.com/office/drawing/2014/main" id="{1F416738-5683-EA04-DC0D-93BD3214D447}"/>
              </a:ext>
            </a:extLst>
          </p:cNvPr>
          <p:cNvPicPr>
            <a:picLocks noChangeAspect="1"/>
          </p:cNvPicPr>
          <p:nvPr/>
        </p:nvPicPr>
        <p:blipFill>
          <a:blip r:embed="rId3"/>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FADE263C-1480-77BE-6322-28DEAEAD1D71}"/>
              </a:ext>
            </a:extLst>
          </p:cNvPr>
          <p:cNvSpPr txBox="1">
            <a:spLocks noGrp="1"/>
          </p:cNvSpPr>
          <p:nvPr>
            <p:ph type="title" idx="4294967295"/>
          </p:nvPr>
        </p:nvSpPr>
        <p:spPr>
          <a:xfrm>
            <a:off x="449882" y="522370"/>
            <a:ext cx="11365879" cy="31700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600"/>
              </a:spcAft>
              <a:buClrTx/>
              <a:buSzTx/>
              <a:buFontTx/>
              <a:buNone/>
              <a:tabLst/>
              <a:defRPr/>
            </a:pPr>
            <a: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Evidence to action</a:t>
            </a:r>
            <a:b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4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Cross cutting reflections</a:t>
            </a: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Facilitator: Mayer Sayers</a:t>
            </a:r>
            <a:endParaRPr kumimoji="0" lang="en-AU" sz="3200" b="0" i="0" u="none" strike="noStrike" kern="100" cap="none" spc="0" normalizeH="0" baseline="0" noProof="0" dirty="0">
              <a:ln>
                <a:noFill/>
              </a:ln>
              <a:solidFill>
                <a:srgbClr val="C04693"/>
              </a:solidFill>
              <a:effectLst/>
              <a:uLnTx/>
              <a:uFillTx/>
              <a:latin typeface="Atkinson Hyperlegible" pitchFamily="2" charset="0"/>
              <a:ea typeface="+mn-ea"/>
              <a:cs typeface="Calibri Light" panose="020F0302020204030204" pitchFamily="34" charset="0"/>
            </a:endParaRPr>
          </a:p>
        </p:txBody>
      </p:sp>
    </p:spTree>
    <p:extLst>
      <p:ext uri="{BB962C8B-B14F-4D97-AF65-F5344CB8AC3E}">
        <p14:creationId xmlns:p14="http://schemas.microsoft.com/office/powerpoint/2010/main" val="13793922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9A0E4-7FE6-4E97-ACC4-09CDD7053829}"/>
            </a:ext>
          </a:extLst>
        </p:cNvPr>
        <p:cNvGrpSpPr/>
        <p:nvPr/>
      </p:nvGrpSpPr>
      <p:grpSpPr>
        <a:xfrm>
          <a:off x="0" y="0"/>
          <a:ext cx="0" cy="0"/>
          <a:chOff x="0" y="0"/>
          <a:chExt cx="0" cy="0"/>
        </a:xfrm>
      </p:grpSpPr>
      <p:pic>
        <p:nvPicPr>
          <p:cNvPr id="5" name="Picture 4" descr="Slide 1&#10;Title: Evidence to action: Exploring knowledge mobilisation 1 May 2025&#10;The lower right-hand side of the slide includes the NDRP logo and the lower half of the slide includes a multi coloured NDRP brand with sweeping lines. &#10;">
            <a:extLst>
              <a:ext uri="{FF2B5EF4-FFF2-40B4-BE49-F238E27FC236}">
                <a16:creationId xmlns:a16="http://schemas.microsoft.com/office/drawing/2014/main" id="{1F416738-5683-EA04-DC0D-93BD3214D447}"/>
              </a:ext>
            </a:extLst>
          </p:cNvPr>
          <p:cNvPicPr>
            <a:picLocks noChangeAspect="1"/>
          </p:cNvPicPr>
          <p:nvPr/>
        </p:nvPicPr>
        <p:blipFill>
          <a:blip r:embed="rId3"/>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FADE263C-1480-77BE-6322-28DEAEAD1D71}"/>
              </a:ext>
            </a:extLst>
          </p:cNvPr>
          <p:cNvSpPr txBox="1">
            <a:spLocks noGrp="1"/>
          </p:cNvSpPr>
          <p:nvPr>
            <p:ph type="title" idx="4294967295"/>
          </p:nvPr>
        </p:nvSpPr>
        <p:spPr>
          <a:xfrm>
            <a:off x="413060" y="343261"/>
            <a:ext cx="11365879" cy="35394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spcAft>
                <a:spcPts val="2600"/>
              </a:spcAft>
              <a:defRPr/>
            </a:pPr>
            <a: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Evidence to action</a:t>
            </a:r>
            <a:b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lang="en-AU" b="1" dirty="0"/>
              <a:t>What worked well and lessons learned</a:t>
            </a: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lang="en-US" sz="3600" kern="100" dirty="0">
                <a:solidFill>
                  <a:srgbClr val="C04693"/>
                </a:solidFill>
                <a:latin typeface="Atkinson Hyperlegible" pitchFamily="2" charset="0"/>
                <a:ea typeface="+mn-ea"/>
                <a:cs typeface="Calibri" panose="020F0502020204030204" pitchFamily="34" charset="0"/>
              </a:rPr>
              <a:t>Panel: Josie Clarke, Tess Bright and Bella White</a:t>
            </a:r>
            <a:br>
              <a:rPr lang="en-US" sz="3600" kern="100" dirty="0">
                <a:solidFill>
                  <a:srgbClr val="C04693"/>
                </a:solidFill>
                <a:latin typeface="Atkinson Hyperlegible" pitchFamily="2" charset="0"/>
                <a:ea typeface="+mn-ea"/>
                <a:cs typeface="Calibri" panose="020F0502020204030204" pitchFamily="34" charset="0"/>
              </a:rPr>
            </a:br>
            <a:r>
              <a:rPr lang="en-US" sz="3600" kern="100" dirty="0">
                <a:solidFill>
                  <a:srgbClr val="C04693"/>
                </a:solidFill>
                <a:latin typeface="Atkinson Hyperlegible" pitchFamily="2" charset="0"/>
                <a:ea typeface="+mn-ea"/>
                <a:cs typeface="Calibri" panose="020F0502020204030204" pitchFamily="34" charset="0"/>
              </a:rPr>
              <a:t>Facilitator: Mayer Sayers</a:t>
            </a:r>
            <a:endParaRPr lang="en-AU" sz="3600" kern="100" dirty="0">
              <a:solidFill>
                <a:srgbClr val="C04693"/>
              </a:solidFill>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23643663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DA76A-DBCC-3EEA-BDD4-89A34C718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6C911D-5847-3DFE-A020-CB0E47522A2B}"/>
              </a:ext>
            </a:extLst>
          </p:cNvPr>
          <p:cNvSpPr>
            <a:spLocks noGrp="1"/>
          </p:cNvSpPr>
          <p:nvPr>
            <p:ph type="title"/>
          </p:nvPr>
        </p:nvSpPr>
        <p:spPr/>
        <p:txBody>
          <a:bodyPr/>
          <a:lstStyle/>
          <a:p>
            <a:r>
              <a:rPr lang="en-US" dirty="0"/>
              <a:t>Final takeaway</a:t>
            </a:r>
          </a:p>
        </p:txBody>
      </p:sp>
      <p:sp>
        <p:nvSpPr>
          <p:cNvPr id="3" name="Content Placeholder 2">
            <a:extLst>
              <a:ext uri="{FF2B5EF4-FFF2-40B4-BE49-F238E27FC236}">
                <a16:creationId xmlns:a16="http://schemas.microsoft.com/office/drawing/2014/main" id="{9955D917-8ED7-D0DF-7CA0-0AD789DEC2A8}"/>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What is one idea or message you want to keep from today?</a:t>
            </a:r>
            <a:br>
              <a:rPr lang="en-US" dirty="0"/>
            </a:br>
            <a:r>
              <a:rPr lang="en-US" dirty="0"/>
              <a:t>✔ Write it in the chat</a:t>
            </a:r>
            <a:br>
              <a:rPr lang="en-US" dirty="0"/>
            </a:br>
            <a:r>
              <a:rPr lang="en-US" dirty="0"/>
              <a:t>✔ One word or short phrase is great</a:t>
            </a:r>
          </a:p>
        </p:txBody>
      </p:sp>
      <p:pic>
        <p:nvPicPr>
          <p:cNvPr id="4" name="Picture 3" descr="A cartoon of a person with her hand on her chin&#10;&#10;AI-generated content may be incorrect.">
            <a:extLst>
              <a:ext uri="{FF2B5EF4-FFF2-40B4-BE49-F238E27FC236}">
                <a16:creationId xmlns:a16="http://schemas.microsoft.com/office/drawing/2014/main" id="{9324B370-6380-8088-3A76-EC4EBBEB1A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7256" y="2606529"/>
            <a:ext cx="2114559" cy="2880000"/>
          </a:xfrm>
          <a:prstGeom prst="rect">
            <a:avLst/>
          </a:prstGeom>
        </p:spPr>
      </p:pic>
    </p:spTree>
    <p:extLst>
      <p:ext uri="{BB962C8B-B14F-4D97-AF65-F5344CB8AC3E}">
        <p14:creationId xmlns:p14="http://schemas.microsoft.com/office/powerpoint/2010/main" val="42082981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1B77F721-8BF4-04D9-62C9-5D420A753E14}"/>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a:solidFill>
                  <a:srgbClr val="2C3949"/>
                </a:solidFill>
              </a:rPr>
              <a:t>How to engage with the NDRP</a:t>
            </a:r>
          </a:p>
        </p:txBody>
      </p:sp>
      <p:pic>
        <p:nvPicPr>
          <p:cNvPr id="15" name="Picture 14" descr="A white circle with a letter f in it">
            <a:hlinkClick r:id="rId4"/>
            <a:extLst>
              <a:ext uri="{FF2B5EF4-FFF2-40B4-BE49-F238E27FC236}">
                <a16:creationId xmlns:a16="http://schemas.microsoft.com/office/drawing/2014/main" id="{809CFFB6-D7AC-4A98-3C13-A7405120B71C}"/>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152860" y="5581617"/>
            <a:ext cx="781889" cy="781889"/>
          </a:xfrm>
          <a:prstGeom prst="rect">
            <a:avLst/>
          </a:prstGeom>
        </p:spPr>
      </p:pic>
      <p:pic>
        <p:nvPicPr>
          <p:cNvPr id="19" name="Picture 18" descr="A white circle with black letters in it">
            <a:hlinkClick r:id="rId6"/>
            <a:extLst>
              <a:ext uri="{FF2B5EF4-FFF2-40B4-BE49-F238E27FC236}">
                <a16:creationId xmlns:a16="http://schemas.microsoft.com/office/drawing/2014/main" id="{85F74C5D-F094-956B-1078-09C073887A7B}"/>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90296" y="5251714"/>
            <a:ext cx="799450" cy="799450"/>
          </a:xfrm>
          <a:prstGeom prst="rect">
            <a:avLst/>
          </a:prstGeom>
        </p:spPr>
      </p:pic>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4788468" y="1885219"/>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2200"/>
                </a:spcBef>
                <a:buFont typeface="Arial" panose="020B0604020202020204" pitchFamily="34" charset="0"/>
                <a:buNone/>
              </a:pPr>
              <a:r>
                <a:rPr lang="en-AU" sz="2400" dirty="0">
                  <a:solidFill>
                    <a:schemeClr val="tx2">
                      <a:lumMod val="75000"/>
                    </a:schemeClr>
                  </a:solidFill>
                </a:rPr>
                <a:t>Email: </a:t>
              </a:r>
              <a:r>
                <a:rPr lang="en-AU" sz="2400" dirty="0">
                  <a:solidFill>
                    <a:schemeClr val="tx2">
                      <a:lumMod val="75000"/>
                    </a:schemeClr>
                  </a:solidFill>
                  <a:hlinkClick r:id="rId9">
                    <a:extLst>
                      <a:ext uri="{A12FA001-AC4F-418D-AE19-62706E023703}">
                        <ahyp:hlinkClr xmlns:ahyp="http://schemas.microsoft.com/office/drawing/2018/hyperlinkcolor" val="tx"/>
                      </a:ext>
                    </a:extLst>
                  </a:hlinkClick>
                </a:rPr>
                <a:t>info@ndrp.org.au</a:t>
              </a:r>
              <a:endParaRPr lang="en-AU" sz="2400" dirty="0">
                <a:solidFill>
                  <a:schemeClr val="tx2">
                    <a:lumMod val="75000"/>
                  </a:schemeClr>
                </a:solidFill>
              </a:endParaRPr>
            </a:p>
            <a:p>
              <a:pPr marL="0" indent="0">
                <a:lnSpc>
                  <a:spcPct val="100000"/>
                </a:lnSpc>
                <a:spcBef>
                  <a:spcPts val="2200"/>
                </a:spcBef>
                <a:buFont typeface="Arial" panose="020B0604020202020204" pitchFamily="34" charset="0"/>
                <a:buNone/>
              </a:pPr>
              <a:r>
                <a:rPr lang="en-AU" sz="2400" dirty="0">
                  <a:solidFill>
                    <a:schemeClr val="tx2">
                      <a:lumMod val="75000"/>
                    </a:schemeClr>
                  </a:solidFill>
                </a:rPr>
                <a:t>Phone: 03 9000 3813 </a:t>
              </a:r>
              <a:r>
                <a:rPr lang="en-US" sz="2400" dirty="0">
                  <a:solidFill>
                    <a:schemeClr val="tx2">
                      <a:lumMod val="75000"/>
                    </a:schemeClr>
                  </a:solidFill>
                </a:rPr>
                <a:t>SMS only number: 0485 931 168</a:t>
              </a:r>
              <a:endParaRPr lang="en-AU" sz="2400" dirty="0">
                <a:solidFill>
                  <a:schemeClr val="tx2">
                    <a:lumMod val="75000"/>
                  </a:schemeClr>
                </a:solidFill>
              </a:endParaRPr>
            </a:p>
            <a:p>
              <a:pPr marL="0" indent="0">
                <a:lnSpc>
                  <a:spcPct val="110000"/>
                </a:lnSpc>
                <a:spcBef>
                  <a:spcPts val="2200"/>
                </a:spcBef>
                <a:buFont typeface="Arial" panose="020B0604020202020204" pitchFamily="34" charset="0"/>
                <a:buNone/>
              </a:pPr>
              <a:r>
                <a:rPr lang="en-AU" sz="2400" dirty="0">
                  <a:solidFill>
                    <a:schemeClr val="tx2">
                      <a:lumMod val="75000"/>
                    </a:schemeClr>
                  </a:solidFill>
                </a:rPr>
                <a:t>Subscribe to our newsletter at </a:t>
              </a:r>
              <a:r>
                <a:rPr lang="en-AU" sz="2400" dirty="0">
                  <a:solidFill>
                    <a:schemeClr val="tx2">
                      <a:lumMod val="75000"/>
                    </a:schemeClr>
                  </a:solidFill>
                  <a:hlinkClick r:id="rId10">
                    <a:extLst>
                      <a:ext uri="{A12FA001-AC4F-418D-AE19-62706E023703}">
                        <ahyp:hlinkClr xmlns:ahyp="http://schemas.microsoft.com/office/drawing/2018/hyperlinkcolor" val="tx"/>
                      </a:ext>
                    </a:extLst>
                  </a:hlinkClick>
                </a:rPr>
                <a:t>www.ndrp.org.au</a:t>
              </a:r>
              <a:r>
                <a:rPr lang="en-AU" sz="2400" dirty="0">
                  <a:solidFill>
                    <a:schemeClr val="tx2">
                      <a:lumMod val="75000"/>
                    </a:schemeClr>
                  </a:solidFill>
                </a:rPr>
                <a:t> for updates</a:t>
              </a:r>
            </a:p>
          </p:txBody>
        </p:sp>
        <p:grpSp>
          <p:nvGrpSpPr>
            <p:cNvPr id="5" name="Group 4">
              <a:extLst>
                <a:ext uri="{FF2B5EF4-FFF2-40B4-BE49-F238E27FC236}">
                  <a16:creationId xmlns:a16="http://schemas.microsoft.com/office/drawing/2014/main" id="{CD152DA3-3E89-9C2A-0539-1F8F3E0696AC}"/>
                </a:ext>
              </a:extLst>
            </p:cNvPr>
            <p:cNvGrpSpPr/>
            <p:nvPr/>
          </p:nvGrpSpPr>
          <p:grpSpPr>
            <a:xfrm>
              <a:off x="966139" y="434392"/>
              <a:ext cx="708490" cy="2682106"/>
              <a:chOff x="966139" y="2015542"/>
              <a:chExt cx="708490" cy="2682106"/>
            </a:xfrm>
          </p:grpSpPr>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966139" y="2015542"/>
                <a:ext cx="595935" cy="617737"/>
              </a:xfrm>
              <a:prstGeom prst="rect">
                <a:avLst/>
              </a:prstGeom>
            </p:spPr>
          </p:pic>
          <p:pic>
            <p:nvPicPr>
              <p:cNvPr id="31" name="Picture 30">
                <a:extLst>
                  <a:ext uri="{FF2B5EF4-FFF2-40B4-BE49-F238E27FC236}">
                    <a16:creationId xmlns:a16="http://schemas.microsoft.com/office/drawing/2014/main" id="{590FFC3D-1FB8-96A6-17E4-ABAC2AD32F3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66139" y="2926769"/>
                <a:ext cx="595935" cy="595935"/>
              </a:xfrm>
              <a:prstGeom prst="rect">
                <a:avLst/>
              </a:prstGeom>
            </p:spPr>
          </p:pic>
          <p:pic>
            <p:nvPicPr>
              <p:cNvPr id="34" name="Picture 33">
                <a:extLst>
                  <a:ext uri="{FF2B5EF4-FFF2-40B4-BE49-F238E27FC236}">
                    <a16:creationId xmlns:a16="http://schemas.microsoft.com/office/drawing/2014/main" id="{A9832366-3C48-4B0D-D74C-910EA08A1812}"/>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1014858" y="3937427"/>
                <a:ext cx="659771" cy="760221"/>
              </a:xfrm>
              <a:prstGeom prst="rect">
                <a:avLst/>
              </a:prstGeom>
            </p:spPr>
          </p:pic>
        </p:grpSp>
      </p:grpSp>
      <p:sp>
        <p:nvSpPr>
          <p:cNvPr id="10" name="TextBox 9" descr="Follow us on Facebook and LinkedIn&#10;">
            <a:extLst>
              <a:ext uri="{FF2B5EF4-FFF2-40B4-BE49-F238E27FC236}">
                <a16:creationId xmlns:a16="http://schemas.microsoft.com/office/drawing/2014/main" id="{E8D0096D-EE81-E84E-7CEA-DAE8ABE6942D}"/>
              </a:ext>
            </a:extLst>
          </p:cNvPr>
          <p:cNvSpPr txBox="1"/>
          <p:nvPr/>
        </p:nvSpPr>
        <p:spPr>
          <a:xfrm rot="20767735">
            <a:off x="1497984" y="4466095"/>
            <a:ext cx="6281736" cy="464871"/>
          </a:xfrm>
          <a:prstGeom prst="rect">
            <a:avLst/>
          </a:prstGeom>
          <a:noFill/>
        </p:spPr>
        <p:txBody>
          <a:bodyPr wrap="square">
            <a:spAutoFit/>
          </a:bodyPr>
          <a:lstStyle/>
          <a:p>
            <a:pPr marL="0" indent="0">
              <a:lnSpc>
                <a:spcPct val="150000"/>
              </a:lnSpc>
              <a:spcBef>
                <a:spcPts val="2200"/>
              </a:spcBef>
              <a:buNone/>
            </a:pPr>
            <a:r>
              <a:rPr lang="en-AU" sz="1800">
                <a:solidFill>
                  <a:schemeClr val="bg1"/>
                </a:solidFill>
              </a:rPr>
              <a:t>Follow us on Facebook and LinkedIn</a:t>
            </a:r>
          </a:p>
        </p:txBody>
      </p:sp>
    </p:spTree>
    <p:extLst>
      <p:ext uri="{BB962C8B-B14F-4D97-AF65-F5344CB8AC3E}">
        <p14:creationId xmlns:p14="http://schemas.microsoft.com/office/powerpoint/2010/main" val="1923644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B0B6D05B-343A-446E-81F9-933FF5DDB9FE}" vid="{9D8B18C0-D3E0-446D-9065-861552F57243}"/>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B0B6D05B-343A-446E-81F9-933FF5DDB9FE}" vid="{9D8B18C0-D3E0-446D-9065-861552F5724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808239-00a6-4215-a9d6-fc520209ca30">
      <Terms xmlns="http://schemas.microsoft.com/office/infopath/2007/PartnerControls"/>
    </lcf76f155ced4ddcb4097134ff3c332f>
    <TaxCatchAll xmlns="b5b74ce5-51f5-40a1-8d3c-0236fd03e9e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C0D96173B4847469E32F425E3CE4126" ma:contentTypeVersion="16" ma:contentTypeDescription="Create a new document." ma:contentTypeScope="" ma:versionID="cedc4908eac8d5763e8945676527906b">
  <xsd:schema xmlns:xsd="http://www.w3.org/2001/XMLSchema" xmlns:xs="http://www.w3.org/2001/XMLSchema" xmlns:p="http://schemas.microsoft.com/office/2006/metadata/properties" xmlns:ns2="ea808239-00a6-4215-a9d6-fc520209ca30" xmlns:ns3="b5b74ce5-51f5-40a1-8d3c-0236fd03e9e3" targetNamespace="http://schemas.microsoft.com/office/2006/metadata/properties" ma:root="true" ma:fieldsID="8fbd8aefd1427531546a284e9823006d" ns2:_="" ns3:_="">
    <xsd:import namespace="ea808239-00a6-4215-a9d6-fc520209ca30"/>
    <xsd:import namespace="b5b74ce5-51f5-40a1-8d3c-0236fd03e9e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08239-00a6-4215-a9d6-fc520209c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bbe9083-261f-452b-bc9f-1630fe0da59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b74ce5-51f5-40a1-8d3c-0236fd03e9e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1260cf1-0b6a-4407-9fb9-81ea43c697c4}" ma:internalName="TaxCatchAll" ma:showField="CatchAllData" ma:web="b5b74ce5-51f5-40a1-8d3c-0236fd03e9e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2D64FE-267D-4B63-8CB7-06CFE8A046FF}">
  <ds:schemaRefs>
    <ds:schemaRef ds:uri="http://schemas.microsoft.com/sharepoint/v3/contenttype/forms"/>
  </ds:schemaRefs>
</ds:datastoreItem>
</file>

<file path=customXml/itemProps2.xml><?xml version="1.0" encoding="utf-8"?>
<ds:datastoreItem xmlns:ds="http://schemas.openxmlformats.org/officeDocument/2006/customXml" ds:itemID="{5B8B283E-81DB-4FB2-B8AC-95C7DA6AFC32}">
  <ds:schemaRefs>
    <ds:schemaRef ds:uri="http://schemas.microsoft.com/office/2006/metadata/properties"/>
    <ds:schemaRef ds:uri="http://www.w3.org/XML/1998/namespace"/>
    <ds:schemaRef ds:uri="http://purl.org/dc/terms/"/>
    <ds:schemaRef ds:uri="http://schemas.microsoft.com/office/2006/documentManagement/types"/>
    <ds:schemaRef ds:uri="ea808239-00a6-4215-a9d6-fc520209ca30"/>
    <ds:schemaRef ds:uri="http://purl.org/dc/dcmitype/"/>
    <ds:schemaRef ds:uri="http://schemas.microsoft.com/office/infopath/2007/PartnerControls"/>
    <ds:schemaRef ds:uri="http://purl.org/dc/elements/1.1/"/>
    <ds:schemaRef ds:uri="b5b74ce5-51f5-40a1-8d3c-0236fd03e9e3"/>
    <ds:schemaRef ds:uri="http://schemas.openxmlformats.org/package/2006/metadata/core-properties"/>
  </ds:schemaRefs>
</ds:datastoreItem>
</file>

<file path=customXml/itemProps3.xml><?xml version="1.0" encoding="utf-8"?>
<ds:datastoreItem xmlns:ds="http://schemas.openxmlformats.org/officeDocument/2006/customXml" ds:itemID="{11A7CDBF-086A-4F0A-A9AA-0D88B78DA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808239-00a6-4215-a9d6-fc520209ca30"/>
    <ds:schemaRef ds:uri="b5b74ce5-51f5-40a1-8d3c-0236fd03e9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NDRP PPT</Template>
  <TotalTime>16133</TotalTime>
  <Words>5776</Words>
  <Application>Microsoft Office PowerPoint</Application>
  <PresentationFormat>Widescreen</PresentationFormat>
  <Paragraphs>683</Paragraphs>
  <Slides>97</Slides>
  <Notes>62</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97</vt:i4>
      </vt:variant>
    </vt:vector>
  </HeadingPairs>
  <TitlesOfParts>
    <vt:vector size="107" baseType="lpstr">
      <vt:lpstr>Aptos</vt:lpstr>
      <vt:lpstr>Arial</vt:lpstr>
      <vt:lpstr>Atkinson Hyperlegible</vt:lpstr>
      <vt:lpstr>Calibri</vt:lpstr>
      <vt:lpstr>Calibri Light</vt:lpstr>
      <vt:lpstr>Symbol</vt:lpstr>
      <vt:lpstr>Wingdings</vt:lpstr>
      <vt:lpstr>Office Theme</vt:lpstr>
      <vt:lpstr>1_Office Theme</vt:lpstr>
      <vt:lpstr>2_Office Theme</vt:lpstr>
      <vt:lpstr>Evidence to action:  Impact of investing in research co-design  24 August 2026</vt:lpstr>
      <vt:lpstr>Acknowledgement of Country  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vt:lpstr>
      <vt:lpstr>The impact of investing in research co-design</vt:lpstr>
      <vt:lpstr>A different approach to disability research</vt:lpstr>
      <vt:lpstr>Codesign changed the research</vt:lpstr>
      <vt:lpstr>Codesign strengthened capability</vt:lpstr>
      <vt:lpstr>Codesign needs the right conditions</vt:lpstr>
      <vt:lpstr>Structural Challenges</vt:lpstr>
      <vt:lpstr>Lessons from the Seed Funding Round</vt:lpstr>
      <vt:lpstr>Get in touch</vt:lpstr>
      <vt:lpstr>From co-design to action</vt:lpstr>
      <vt:lpstr>Using research to influence systems change</vt:lpstr>
      <vt:lpstr>What decision makers often look for in research</vt:lpstr>
      <vt:lpstr>What to listen for</vt:lpstr>
      <vt:lpstr>Today’s program</vt:lpstr>
      <vt:lpstr>Team Showcase 1</vt:lpstr>
      <vt:lpstr>Team Showcase 2</vt:lpstr>
      <vt:lpstr>PowerPoint Presentation</vt:lpstr>
      <vt:lpstr>Team Showcase 1 Zoom Room 1</vt:lpstr>
      <vt:lpstr>Safe-MEALS: Safe food, Enjoyable Meals, Advocacy and Lived Experiences</vt:lpstr>
      <vt:lpstr>Cultivating Safety in Agriculture</vt:lpstr>
      <vt:lpstr>The challenge or the opportunity</vt:lpstr>
      <vt:lpstr>What we did</vt:lpstr>
      <vt:lpstr>PowerPoint Presentation</vt:lpstr>
      <vt:lpstr>What are we learning</vt:lpstr>
      <vt:lpstr>What helped</vt:lpstr>
      <vt:lpstr>Final lessons</vt:lpstr>
      <vt:lpstr>Safe homes Co-designing evidence for inclusive, individualised support for people with  intellectual disability</vt:lpstr>
      <vt:lpstr>The challenge or the opportunity</vt:lpstr>
      <vt:lpstr>Who was involved</vt:lpstr>
      <vt:lpstr>What we did</vt:lpstr>
      <vt:lpstr>What was achieved or is emerging</vt:lpstr>
      <vt:lpstr>What are we learning</vt:lpstr>
      <vt:lpstr>Final recommendations</vt:lpstr>
      <vt:lpstr>How to engage with our Research Team</vt:lpstr>
      <vt:lpstr>Break time</vt:lpstr>
      <vt:lpstr>Team Showcase 1 Zoom Room 2</vt:lpstr>
      <vt:lpstr>Developing strengths-based and pleasure-centred understandings of sexual safety for neurodivergent women, trans and gender-diverse people in Victoria</vt:lpstr>
      <vt:lpstr>Exploring the mobility safety concerns of Australians with deafblindness</vt:lpstr>
      <vt:lpstr>Acknowledgement of Country  </vt:lpstr>
      <vt:lpstr>Collaboration between:</vt:lpstr>
      <vt:lpstr>The challenge or the opportunity</vt:lpstr>
      <vt:lpstr>What we did</vt:lpstr>
      <vt:lpstr>What are we learning</vt:lpstr>
      <vt:lpstr>What helped</vt:lpstr>
      <vt:lpstr>Final lessons</vt:lpstr>
      <vt:lpstr>How to engage with our Research Team</vt:lpstr>
      <vt:lpstr>Reproductive justice and neurodivergence: A participatory approach to addressing structural inequity</vt:lpstr>
      <vt:lpstr>Break time</vt:lpstr>
      <vt:lpstr>Stay here or change links</vt:lpstr>
      <vt:lpstr>Team Showcase 2</vt:lpstr>
      <vt:lpstr>List and links</vt:lpstr>
      <vt:lpstr>Zoom Room 1</vt:lpstr>
      <vt:lpstr>Psychological Safety of Children with Disability Labelled with ‘Behaviours of Concern’</vt:lpstr>
      <vt:lpstr>The challenge or the opportunity</vt:lpstr>
      <vt:lpstr>What we did</vt:lpstr>
      <vt:lpstr>What are we learning</vt:lpstr>
      <vt:lpstr>What helped</vt:lpstr>
      <vt:lpstr>Final lessons</vt:lpstr>
      <vt:lpstr>How to engage with our Research Team</vt:lpstr>
      <vt:lpstr>Safety Beyond Barriers (SBB) Project: Diverse experiences of family violence among children and young people with disability  Lead organisation: Children and Young People with Disability Australia (CYDA) Partner: Australian Institute of Family Studies (AIFS) </vt:lpstr>
      <vt:lpstr>The challenge and opportunity:  genuine co-design </vt:lpstr>
      <vt:lpstr>What we did</vt:lpstr>
      <vt:lpstr>What are we learning</vt:lpstr>
      <vt:lpstr>What helped</vt:lpstr>
      <vt:lpstr>Final lessons</vt:lpstr>
      <vt:lpstr>Important messages for policy, practice and community</vt:lpstr>
      <vt:lpstr>How to engage with our Research Team</vt:lpstr>
      <vt:lpstr>Sometimes I'm too safe. Exploring the dignity of risk with adults with intellectual disability</vt:lpstr>
      <vt:lpstr>Acknowledgement</vt:lpstr>
      <vt:lpstr>The challenge or the opportunity</vt:lpstr>
      <vt:lpstr>What we did</vt:lpstr>
      <vt:lpstr>What we are learning – five key ideas</vt:lpstr>
      <vt:lpstr>What helped</vt:lpstr>
      <vt:lpstr>Final lessons</vt:lpstr>
      <vt:lpstr>How to engage with our Research Team</vt:lpstr>
      <vt:lpstr>Break time</vt:lpstr>
      <vt:lpstr>Zoom Room 2</vt:lpstr>
      <vt:lpstr>PowerPoint Presentation</vt:lpstr>
      <vt:lpstr>Co-designing research to build regional capacity for culturally safe access to supports and services for people with disability from refugee communities</vt:lpstr>
      <vt:lpstr>The opportunity and the challenge</vt:lpstr>
      <vt:lpstr>What we did</vt:lpstr>
      <vt:lpstr>What are we learning</vt:lpstr>
      <vt:lpstr>What helped</vt:lpstr>
      <vt:lpstr>Final lessons</vt:lpstr>
      <vt:lpstr>How to engage with our Research Team</vt:lpstr>
      <vt:lpstr>Barriers within Bars </vt:lpstr>
      <vt:lpstr>The challenge</vt:lpstr>
      <vt:lpstr>What we did</vt:lpstr>
      <vt:lpstr>Final lessons</vt:lpstr>
      <vt:lpstr>How to engage with our Research Team</vt:lpstr>
      <vt:lpstr>Break time</vt:lpstr>
      <vt:lpstr>Please return to the main room</vt:lpstr>
      <vt:lpstr>Evidence to action Cross cutting reflections  Facilitator: Mayer Sayers</vt:lpstr>
      <vt:lpstr>Evidence to action What worked well and lessons learned  Panel: Josie Clarke, Tess Bright and Bella White Facilitator: Mayer Sayers</vt:lpstr>
      <vt:lpstr>Final takeaway</vt:lpstr>
      <vt:lpstr>How to engage with the NDRP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Sue Tape</dc:creator>
  <cp:keywords/>
  <dc:description/>
  <cp:lastModifiedBy>Sue Tape</cp:lastModifiedBy>
  <cp:revision>10</cp:revision>
  <dcterms:created xsi:type="dcterms:W3CDTF">2024-12-01T07:10:32Z</dcterms:created>
  <dcterms:modified xsi:type="dcterms:W3CDTF">2026-08-20T06:14:04Z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0x0101006C0D96173B4847469E32F425E3CE4126</vt:lpwstr>
  </property>
  <property fmtid="{D5CDD505-2E9C-101B-9397-08002B2CF9AE}" pid="3" name="MediaServiceImageTags">
    <vt:lpwstr/>
  </property>
</Properties>
</file>