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59" r:id="rId5"/>
    <p:sldId id="260" r:id="rId6"/>
    <p:sldId id="277" r:id="rId7"/>
    <p:sldId id="337" r:id="rId8"/>
    <p:sldId id="338" r:id="rId9"/>
    <p:sldId id="335" r:id="rId10"/>
    <p:sldId id="339" r:id="rId11"/>
    <p:sldId id="334" r:id="rId12"/>
    <p:sldId id="336" r:id="rId13"/>
    <p:sldId id="32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a:srgbClr val="BF4593"/>
    <a:srgbClr val="4488AB"/>
    <a:srgbClr val="614393"/>
    <a:srgbClr val="E57700"/>
    <a:srgbClr val="2C3949"/>
    <a:srgbClr val="00345E"/>
    <a:srgbClr val="9D7958"/>
    <a:srgbClr val="DAD4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17F17F-B3D8-48EF-8EE6-C0EC9FCFC104}" v="1" dt="2026-03-12T05:56:25.1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247" autoAdjust="0"/>
  </p:normalViewPr>
  <p:slideViewPr>
    <p:cSldViewPr snapToGrid="0">
      <p:cViewPr varScale="1">
        <p:scale>
          <a:sx n="95" d="100"/>
          <a:sy n="95" d="100"/>
        </p:scale>
        <p:origin x="1074" y="3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e Tape" userId="ffdc5aa1-9e8e-430f-9341-fa6908cf4f4e" providerId="ADAL" clId="{A2D1445E-A2AB-4452-A649-13BF9A44278A}"/>
    <pc:docChg chg="custSel modSld">
      <pc:chgData name="Sue Tape" userId="ffdc5aa1-9e8e-430f-9341-fa6908cf4f4e" providerId="ADAL" clId="{A2D1445E-A2AB-4452-A649-13BF9A44278A}" dt="2026-03-12T05:56:28.661" v="7" actId="20577"/>
      <pc:docMkLst>
        <pc:docMk/>
      </pc:docMkLst>
      <pc:sldChg chg="addSp delSp modSp mod">
        <pc:chgData name="Sue Tape" userId="ffdc5aa1-9e8e-430f-9341-fa6908cf4f4e" providerId="ADAL" clId="{A2D1445E-A2AB-4452-A649-13BF9A44278A}" dt="2026-03-12T05:56:28.661" v="7" actId="20577"/>
        <pc:sldMkLst>
          <pc:docMk/>
          <pc:sldMk cId="525438729" sldId="335"/>
        </pc:sldMkLst>
        <pc:spChg chg="add mod">
          <ac:chgData name="Sue Tape" userId="ffdc5aa1-9e8e-430f-9341-fa6908cf4f4e" providerId="ADAL" clId="{A2D1445E-A2AB-4452-A649-13BF9A44278A}" dt="2026-03-12T05:56:28.661" v="7" actId="20577"/>
          <ac:spMkLst>
            <pc:docMk/>
            <pc:sldMk cId="525438729" sldId="335"/>
            <ac:spMk id="3" creationId="{D7668557-6139-C4F1-4D13-CB57128F3548}"/>
          </ac:spMkLst>
        </pc:spChg>
        <pc:graphicFrameChg chg="del">
          <ac:chgData name="Sue Tape" userId="ffdc5aa1-9e8e-430f-9341-fa6908cf4f4e" providerId="ADAL" clId="{A2D1445E-A2AB-4452-A649-13BF9A44278A}" dt="2026-03-12T05:56:16.650" v="0" actId="478"/>
          <ac:graphicFrameMkLst>
            <pc:docMk/>
            <pc:sldMk cId="525438729" sldId="335"/>
            <ac:graphicFrameMk id="6" creationId="{97B67D8F-A809-5E59-82E6-4A33C4A82E76}"/>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05F354-4EF5-474A-A85D-F29ABFDEE079}" type="doc">
      <dgm:prSet loTypeId="urn:microsoft.com/office/officeart/2005/8/layout/bProcess2" loCatId="process" qsTypeId="urn:microsoft.com/office/officeart/2005/8/quickstyle/simple1" qsCatId="simple" csTypeId="urn:microsoft.com/office/officeart/2005/8/colors/colorful1" csCatId="colorful" phldr="1"/>
      <dgm:spPr/>
      <dgm:t>
        <a:bodyPr/>
        <a:lstStyle/>
        <a:p>
          <a:endParaRPr lang="en-AU"/>
        </a:p>
      </dgm:t>
    </dgm:pt>
    <dgm:pt modelId="{B2E0E94D-4886-406E-A0AF-9655B95EA201}">
      <dgm:prSet phldrT="[Text]" custT="1"/>
      <dgm:spPr>
        <a:solidFill>
          <a:srgbClr val="E57700"/>
        </a:solidFill>
      </dgm:spPr>
      <dgm:t>
        <a:bodyPr/>
        <a:lstStyle/>
        <a:p>
          <a:r>
            <a:rPr lang="en-AU" sz="1400" b="1"/>
            <a:t>Existing evidence</a:t>
          </a:r>
        </a:p>
      </dgm:t>
    </dgm:pt>
    <dgm:pt modelId="{AA14B8C9-7B9C-4F66-AC90-B979C95AA3F8}" type="parTrans" cxnId="{ABB8FFC6-0F10-43FF-AD78-9D663253E74E}">
      <dgm:prSet/>
      <dgm:spPr/>
      <dgm:t>
        <a:bodyPr/>
        <a:lstStyle/>
        <a:p>
          <a:endParaRPr lang="en-AU" sz="1400" b="1"/>
        </a:p>
      </dgm:t>
    </dgm:pt>
    <dgm:pt modelId="{9C5EDFFF-C1CD-4B19-A1DC-A4D5F8729F2F}" type="sibTrans" cxnId="{ABB8FFC6-0F10-43FF-AD78-9D663253E74E}">
      <dgm:prSet custT="1"/>
      <dgm:spPr>
        <a:solidFill>
          <a:srgbClr val="E57700"/>
        </a:solidFill>
        <a:ln w="12700" cap="flat" cmpd="sng" algn="ctr">
          <a:solidFill>
            <a:prstClr val="white">
              <a:hueOff val="0"/>
              <a:satOff val="0"/>
              <a:lumOff val="0"/>
              <a:alphaOff val="0"/>
            </a:prstClr>
          </a:solidFill>
          <a:prstDash val="solid"/>
          <a:miter lim="800000"/>
        </a:ln>
        <a:effectLst/>
      </dgm:spPr>
      <dgm:t>
        <a:bodyPr spcFirstLastPara="0" vert="horz" wrap="square" lIns="13970" tIns="13970" rIns="13970" bIns="13970" numCol="1" spcCol="1270" anchor="ctr" anchorCtr="0"/>
        <a:lstStyle/>
        <a:p>
          <a:pPr marL="0" lvl="0" indent="0" algn="ctr" defTabSz="466725">
            <a:lnSpc>
              <a:spcPct val="90000"/>
            </a:lnSpc>
            <a:spcBef>
              <a:spcPct val="0"/>
            </a:spcBef>
            <a:spcAft>
              <a:spcPct val="35000"/>
            </a:spcAft>
            <a:buNone/>
          </a:pPr>
          <a:endParaRPr lang="en-AU" sz="1400" b="1" kern="1200">
            <a:solidFill>
              <a:prstClr val="white"/>
            </a:solidFill>
            <a:latin typeface="Calibri" panose="020F0502020204030204"/>
            <a:ea typeface="+mn-ea"/>
            <a:cs typeface="+mn-cs"/>
          </a:endParaRPr>
        </a:p>
      </dgm:t>
    </dgm:pt>
    <dgm:pt modelId="{82CF0E61-31CB-4537-987B-2B725432AF43}">
      <dgm:prSet phldrT="[Text]" custT="1"/>
      <dgm:spPr>
        <a:solidFill>
          <a:srgbClr val="4488AB"/>
        </a:solidFill>
      </dgm:spPr>
      <dgm:t>
        <a:bodyPr/>
        <a:lstStyle/>
        <a:p>
          <a:r>
            <a:rPr lang="en-AU" sz="1400" b="1" dirty="0"/>
            <a:t>Recommendations made</a:t>
          </a:r>
        </a:p>
      </dgm:t>
    </dgm:pt>
    <dgm:pt modelId="{592C3101-4262-4CDB-B42D-198AF68DC7FB}" type="parTrans" cxnId="{77459AE9-8C84-483E-89AD-529819DB28DD}">
      <dgm:prSet/>
      <dgm:spPr/>
      <dgm:t>
        <a:bodyPr/>
        <a:lstStyle/>
        <a:p>
          <a:endParaRPr lang="en-AU" sz="1400" b="1"/>
        </a:p>
      </dgm:t>
    </dgm:pt>
    <dgm:pt modelId="{F7E516D8-B887-4CF1-AC13-00ED7A920792}" type="sibTrans" cxnId="{77459AE9-8C84-483E-89AD-529819DB28DD}">
      <dgm:prSet custT="1"/>
      <dgm:spPr>
        <a:solidFill>
          <a:srgbClr val="4488AB"/>
        </a:solidFill>
        <a:ln w="12700" cap="flat" cmpd="sng" algn="ctr">
          <a:solidFill>
            <a:prstClr val="white">
              <a:hueOff val="0"/>
              <a:satOff val="0"/>
              <a:lumOff val="0"/>
              <a:alphaOff val="0"/>
            </a:prstClr>
          </a:solidFill>
          <a:prstDash val="solid"/>
          <a:miter lim="800000"/>
        </a:ln>
        <a:effectLst/>
      </dgm:spPr>
      <dgm:t>
        <a:bodyPr spcFirstLastPara="0" vert="horz" wrap="square" lIns="13970" tIns="13970" rIns="13970" bIns="13970" numCol="1" spcCol="1270" anchor="ctr" anchorCtr="0"/>
        <a:lstStyle/>
        <a:p>
          <a:pPr marL="0" lvl="0" indent="0" algn="ctr" defTabSz="466725">
            <a:lnSpc>
              <a:spcPct val="90000"/>
            </a:lnSpc>
            <a:spcBef>
              <a:spcPct val="0"/>
            </a:spcBef>
            <a:spcAft>
              <a:spcPct val="35000"/>
            </a:spcAft>
            <a:buNone/>
          </a:pPr>
          <a:endParaRPr lang="en-AU" sz="1400" b="1" kern="1200">
            <a:solidFill>
              <a:prstClr val="white"/>
            </a:solidFill>
            <a:latin typeface="Calibri" panose="020F0502020204030204"/>
            <a:ea typeface="+mn-ea"/>
            <a:cs typeface="+mn-cs"/>
          </a:endParaRPr>
        </a:p>
      </dgm:t>
    </dgm:pt>
    <dgm:pt modelId="{87077BDE-D109-4081-92B2-8AE84B67D671}">
      <dgm:prSet phldrT="[Text]" custT="1"/>
      <dgm:spPr>
        <a:solidFill>
          <a:srgbClr val="BF4593"/>
        </a:solidFill>
      </dgm:spPr>
      <dgm:t>
        <a:bodyPr/>
        <a:lstStyle/>
        <a:p>
          <a:r>
            <a:rPr lang="en-AU" sz="1400" b="1" dirty="0"/>
            <a:t>Implementation gap</a:t>
          </a:r>
        </a:p>
      </dgm:t>
    </dgm:pt>
    <dgm:pt modelId="{507E802D-F9F9-416B-82AC-388BC7D9DF65}" type="parTrans" cxnId="{5FB33355-5928-45BB-9B46-F66AC38AECAE}">
      <dgm:prSet/>
      <dgm:spPr/>
      <dgm:t>
        <a:bodyPr/>
        <a:lstStyle/>
        <a:p>
          <a:endParaRPr lang="en-AU" sz="1400" b="1"/>
        </a:p>
      </dgm:t>
    </dgm:pt>
    <dgm:pt modelId="{EBBFDA62-A399-4663-BC4D-1A5D4017E8F1}" type="sibTrans" cxnId="{5FB33355-5928-45BB-9B46-F66AC38AECAE}">
      <dgm:prSet custT="1"/>
      <dgm:spPr>
        <a:solidFill>
          <a:srgbClr val="BF4593"/>
        </a:solidFill>
      </dgm:spPr>
      <dgm:t>
        <a:bodyPr/>
        <a:lstStyle/>
        <a:p>
          <a:endParaRPr lang="en-AU" sz="1400" b="1"/>
        </a:p>
      </dgm:t>
    </dgm:pt>
    <dgm:pt modelId="{8E9E9299-4D98-4229-A379-A98797AA299F}">
      <dgm:prSet phldrT="[Text]" custT="1"/>
      <dgm:spPr>
        <a:solidFill>
          <a:srgbClr val="614393"/>
        </a:solidFill>
      </dgm:spPr>
      <dgm:t>
        <a:bodyPr/>
        <a:lstStyle/>
        <a:p>
          <a:r>
            <a:rPr lang="en-AU" sz="1400" b="1"/>
            <a:t>Accountability gap</a:t>
          </a:r>
        </a:p>
      </dgm:t>
    </dgm:pt>
    <dgm:pt modelId="{3A3FD15D-E228-45E3-87DE-A5901903C913}" type="parTrans" cxnId="{95F1D6F5-079B-4969-926A-E9BEF6A3D1A6}">
      <dgm:prSet/>
      <dgm:spPr/>
      <dgm:t>
        <a:bodyPr/>
        <a:lstStyle/>
        <a:p>
          <a:endParaRPr lang="en-AU" sz="1400" b="1"/>
        </a:p>
      </dgm:t>
    </dgm:pt>
    <dgm:pt modelId="{25D11C51-252B-405A-B180-6ECC0A58083F}" type="sibTrans" cxnId="{95F1D6F5-079B-4969-926A-E9BEF6A3D1A6}">
      <dgm:prSet custT="1"/>
      <dgm:spPr>
        <a:solidFill>
          <a:srgbClr val="614393"/>
        </a:solidFill>
        <a:ln w="12700" cap="flat" cmpd="sng" algn="ctr">
          <a:solidFill>
            <a:prstClr val="white">
              <a:hueOff val="0"/>
              <a:satOff val="0"/>
              <a:lumOff val="0"/>
              <a:alphaOff val="0"/>
            </a:prstClr>
          </a:solidFill>
          <a:prstDash val="solid"/>
          <a:miter lim="800000"/>
        </a:ln>
        <a:effectLst/>
      </dgm:spPr>
      <dgm:t>
        <a:bodyPr spcFirstLastPara="0" vert="horz" wrap="square" lIns="13970" tIns="13970" rIns="13970" bIns="13970" numCol="1" spcCol="1270" anchor="ctr" anchorCtr="0"/>
        <a:lstStyle/>
        <a:p>
          <a:pPr marL="0" lvl="0" indent="0" algn="ctr" defTabSz="466725">
            <a:lnSpc>
              <a:spcPct val="90000"/>
            </a:lnSpc>
            <a:spcBef>
              <a:spcPct val="0"/>
            </a:spcBef>
            <a:spcAft>
              <a:spcPct val="35000"/>
            </a:spcAft>
            <a:buNone/>
          </a:pPr>
          <a:endParaRPr lang="en-AU" sz="1400" b="1" kern="1200">
            <a:solidFill>
              <a:prstClr val="white"/>
            </a:solidFill>
            <a:latin typeface="Calibri" panose="020F0502020204030204"/>
            <a:ea typeface="+mn-ea"/>
            <a:cs typeface="+mn-cs"/>
          </a:endParaRPr>
        </a:p>
      </dgm:t>
    </dgm:pt>
    <dgm:pt modelId="{7BAB0377-32AA-43CF-A0BE-17AEE9F52869}">
      <dgm:prSet phldrT="[Text]" custT="1"/>
      <dgm:spPr>
        <a:solidFill>
          <a:srgbClr val="CCCCCC"/>
        </a:solidFill>
      </dgm:spPr>
      <dgm:t>
        <a:bodyPr/>
        <a:lstStyle/>
        <a:p>
          <a:r>
            <a:rPr lang="en-AU" sz="1400" b="1" dirty="0">
              <a:solidFill>
                <a:schemeClr val="tx1"/>
              </a:solidFill>
            </a:rPr>
            <a:t>Opportunity for research</a:t>
          </a:r>
        </a:p>
      </dgm:t>
    </dgm:pt>
    <dgm:pt modelId="{869250A5-0D3B-451F-B022-507B008C5BC6}" type="parTrans" cxnId="{8DE020EB-448A-431E-AC1A-92929DA7A301}">
      <dgm:prSet/>
      <dgm:spPr/>
      <dgm:t>
        <a:bodyPr/>
        <a:lstStyle/>
        <a:p>
          <a:endParaRPr lang="en-AU" sz="1400" b="1"/>
        </a:p>
      </dgm:t>
    </dgm:pt>
    <dgm:pt modelId="{E611435F-F4BB-4CB1-9A9D-E589883686EF}" type="sibTrans" cxnId="{8DE020EB-448A-431E-AC1A-92929DA7A301}">
      <dgm:prSet custT="1"/>
      <dgm:spPr/>
      <dgm:t>
        <a:bodyPr/>
        <a:lstStyle/>
        <a:p>
          <a:endParaRPr lang="en-AU" sz="1400" b="1"/>
        </a:p>
      </dgm:t>
    </dgm:pt>
    <dgm:pt modelId="{130BD83D-5A67-4413-83B9-8CB40673E720}" type="pres">
      <dgm:prSet presAssocID="{B305F354-4EF5-474A-A85D-F29ABFDEE079}" presName="diagram" presStyleCnt="0">
        <dgm:presLayoutVars>
          <dgm:dir/>
          <dgm:resizeHandles/>
        </dgm:presLayoutVars>
      </dgm:prSet>
      <dgm:spPr/>
    </dgm:pt>
    <dgm:pt modelId="{6432DC57-E0B4-4218-8395-F27CCD793D72}" type="pres">
      <dgm:prSet presAssocID="{B2E0E94D-4886-406E-A0AF-9655B95EA201}" presName="firstNode" presStyleLbl="node1" presStyleIdx="0" presStyleCnt="5" custScaleX="103195" custScaleY="103195">
        <dgm:presLayoutVars>
          <dgm:bulletEnabled val="1"/>
        </dgm:presLayoutVars>
      </dgm:prSet>
      <dgm:spPr/>
    </dgm:pt>
    <dgm:pt modelId="{FE47F87B-4CE5-48A6-99F8-F174EFB5A6D7}" type="pres">
      <dgm:prSet presAssocID="{9C5EDFFF-C1CD-4B19-A1DC-A4D5F8729F2F}" presName="sibTrans" presStyleLbl="sibTrans2D1" presStyleIdx="0" presStyleCnt="4"/>
      <dgm:spPr>
        <a:xfrm rot="10800000">
          <a:off x="1749869" y="2429885"/>
          <a:ext cx="752903" cy="588867"/>
        </a:xfrm>
        <a:prstGeom prst="triangle">
          <a:avLst/>
        </a:prstGeom>
      </dgm:spPr>
    </dgm:pt>
    <dgm:pt modelId="{F7427262-9332-48A3-9B4B-6FB471A809D1}" type="pres">
      <dgm:prSet presAssocID="{82CF0E61-31CB-4537-987B-2B725432AF43}" presName="middleNode" presStyleCnt="0"/>
      <dgm:spPr/>
    </dgm:pt>
    <dgm:pt modelId="{7FA87D9E-02E1-4B0D-98B1-85A27B0BA5B9}" type="pres">
      <dgm:prSet presAssocID="{82CF0E61-31CB-4537-987B-2B725432AF43}" presName="padding" presStyleLbl="node1" presStyleIdx="0" presStyleCnt="5"/>
      <dgm:spPr/>
    </dgm:pt>
    <dgm:pt modelId="{1F7A28B6-7F2C-4E09-A900-F9A1480F330D}" type="pres">
      <dgm:prSet presAssocID="{82CF0E61-31CB-4537-987B-2B725432AF43}" presName="shape" presStyleLbl="node1" presStyleIdx="1" presStyleCnt="5" custScaleX="154748" custScaleY="154748">
        <dgm:presLayoutVars>
          <dgm:bulletEnabled val="1"/>
        </dgm:presLayoutVars>
      </dgm:prSet>
      <dgm:spPr/>
    </dgm:pt>
    <dgm:pt modelId="{1DA38F12-380A-4A7D-A398-3CF9E0CE6D2A}" type="pres">
      <dgm:prSet presAssocID="{F7E516D8-B887-4CF1-AC13-00ED7A920792}" presName="sibTrans" presStyleLbl="sibTrans2D1" presStyleIdx="1" presStyleCnt="4"/>
      <dgm:spPr>
        <a:xfrm rot="5400000">
          <a:off x="3379900" y="3686164"/>
          <a:ext cx="752903" cy="588867"/>
        </a:xfrm>
        <a:prstGeom prst="triangle">
          <a:avLst/>
        </a:prstGeom>
      </dgm:spPr>
    </dgm:pt>
    <dgm:pt modelId="{36DA6EBB-4948-4654-A89C-99ECB50A1160}" type="pres">
      <dgm:prSet presAssocID="{87077BDE-D109-4081-92B2-8AE84B67D671}" presName="middleNode" presStyleCnt="0"/>
      <dgm:spPr/>
    </dgm:pt>
    <dgm:pt modelId="{87EC4AAD-7807-44D4-AFD9-F6A1B4297971}" type="pres">
      <dgm:prSet presAssocID="{87077BDE-D109-4081-92B2-8AE84B67D671}" presName="padding" presStyleLbl="node1" presStyleIdx="1" presStyleCnt="5"/>
      <dgm:spPr/>
    </dgm:pt>
    <dgm:pt modelId="{C431790A-8509-4A40-A7A6-3C6504A1E316}" type="pres">
      <dgm:prSet presAssocID="{87077BDE-D109-4081-92B2-8AE84B67D671}" presName="shape" presStyleLbl="node1" presStyleIdx="2" presStyleCnt="5" custScaleX="128929" custScaleY="128929">
        <dgm:presLayoutVars>
          <dgm:bulletEnabled val="1"/>
        </dgm:presLayoutVars>
      </dgm:prSet>
      <dgm:spPr/>
    </dgm:pt>
    <dgm:pt modelId="{90C94E7C-0BE8-434C-9154-5C0AC13DC23A}" type="pres">
      <dgm:prSet presAssocID="{EBBFDA62-A399-4663-BC4D-1A5D4017E8F1}" presName="sibTrans" presStyleLbl="sibTrans2D1" presStyleIdx="2" presStyleCnt="4"/>
      <dgm:spPr/>
    </dgm:pt>
    <dgm:pt modelId="{437FBA4E-18D8-4568-A4A0-67D0C8EA5A2F}" type="pres">
      <dgm:prSet presAssocID="{8E9E9299-4D98-4229-A379-A98797AA299F}" presName="middleNode" presStyleCnt="0"/>
      <dgm:spPr/>
    </dgm:pt>
    <dgm:pt modelId="{BF2CB0A5-67C7-484A-A0B8-382D84EF6B00}" type="pres">
      <dgm:prSet presAssocID="{8E9E9299-4D98-4229-A379-A98797AA299F}" presName="padding" presStyleLbl="node1" presStyleIdx="2" presStyleCnt="5"/>
      <dgm:spPr/>
    </dgm:pt>
    <dgm:pt modelId="{9D7ACD2F-F7FD-4219-9285-642DB5635EB3}" type="pres">
      <dgm:prSet presAssocID="{8E9E9299-4D98-4229-A379-A98797AA299F}" presName="shape" presStyleLbl="node1" presStyleIdx="3" presStyleCnt="5" custScaleX="128929" custScaleY="128929">
        <dgm:presLayoutVars>
          <dgm:bulletEnabled val="1"/>
        </dgm:presLayoutVars>
      </dgm:prSet>
      <dgm:spPr/>
    </dgm:pt>
    <dgm:pt modelId="{F37ABEBD-5E2A-4389-A31F-9C400C1DCAA3}" type="pres">
      <dgm:prSet presAssocID="{25D11C51-252B-405A-B180-6ECC0A58083F}" presName="sibTrans" presStyleLbl="sibTrans2D1" presStyleIdx="3" presStyleCnt="4"/>
      <dgm:spPr>
        <a:xfrm rot="5400000">
          <a:off x="6427545" y="782108"/>
          <a:ext cx="752903" cy="588867"/>
        </a:xfrm>
        <a:prstGeom prst="triangle">
          <a:avLst/>
        </a:prstGeom>
      </dgm:spPr>
    </dgm:pt>
    <dgm:pt modelId="{0021D286-A263-4DBE-8021-5629B6FCDDC9}" type="pres">
      <dgm:prSet presAssocID="{7BAB0377-32AA-43CF-A0BE-17AEE9F52869}" presName="lastNode" presStyleLbl="node1" presStyleIdx="4" presStyleCnt="5" custLinFactX="-102172" custLinFactNeighborX="-200000" custLinFactNeighborY="-8927">
        <dgm:presLayoutVars>
          <dgm:bulletEnabled val="1"/>
        </dgm:presLayoutVars>
      </dgm:prSet>
      <dgm:spPr/>
    </dgm:pt>
  </dgm:ptLst>
  <dgm:cxnLst>
    <dgm:cxn modelId="{A7FAC32A-4A8D-4393-B6B8-49AA5C1E1A49}" type="presOf" srcId="{8E9E9299-4D98-4229-A379-A98797AA299F}" destId="{9D7ACD2F-F7FD-4219-9285-642DB5635EB3}" srcOrd="0" destOrd="0" presId="urn:microsoft.com/office/officeart/2005/8/layout/bProcess2"/>
    <dgm:cxn modelId="{CE5AED2C-BA46-4547-814F-4F281EBE0BFA}" type="presOf" srcId="{EBBFDA62-A399-4663-BC4D-1A5D4017E8F1}" destId="{90C94E7C-0BE8-434C-9154-5C0AC13DC23A}" srcOrd="0" destOrd="0" presId="urn:microsoft.com/office/officeart/2005/8/layout/bProcess2"/>
    <dgm:cxn modelId="{0AC8B03D-C956-46FB-AEB3-03A57D700F96}" type="presOf" srcId="{87077BDE-D109-4081-92B2-8AE84B67D671}" destId="{C431790A-8509-4A40-A7A6-3C6504A1E316}" srcOrd="0" destOrd="0" presId="urn:microsoft.com/office/officeart/2005/8/layout/bProcess2"/>
    <dgm:cxn modelId="{5FB33355-5928-45BB-9B46-F66AC38AECAE}" srcId="{B305F354-4EF5-474A-A85D-F29ABFDEE079}" destId="{87077BDE-D109-4081-92B2-8AE84B67D671}" srcOrd="2" destOrd="0" parTransId="{507E802D-F9F9-416B-82AC-388BC7D9DF65}" sibTransId="{EBBFDA62-A399-4663-BC4D-1A5D4017E8F1}"/>
    <dgm:cxn modelId="{CAC2CD7E-059F-4EBA-B83C-B13EC51E39EF}" type="presOf" srcId="{B2E0E94D-4886-406E-A0AF-9655B95EA201}" destId="{6432DC57-E0B4-4218-8395-F27CCD793D72}" srcOrd="0" destOrd="0" presId="urn:microsoft.com/office/officeart/2005/8/layout/bProcess2"/>
    <dgm:cxn modelId="{75D79D80-9E4E-47EF-A052-B60A1E845EAA}" type="presOf" srcId="{F7E516D8-B887-4CF1-AC13-00ED7A920792}" destId="{1DA38F12-380A-4A7D-A398-3CF9E0CE6D2A}" srcOrd="0" destOrd="0" presId="urn:microsoft.com/office/officeart/2005/8/layout/bProcess2"/>
    <dgm:cxn modelId="{8287BEA3-5FEC-467E-83FC-6464F011127D}" type="presOf" srcId="{82CF0E61-31CB-4537-987B-2B725432AF43}" destId="{1F7A28B6-7F2C-4E09-A900-F9A1480F330D}" srcOrd="0" destOrd="0" presId="urn:microsoft.com/office/officeart/2005/8/layout/bProcess2"/>
    <dgm:cxn modelId="{C2B17FB1-6A08-45AC-99C6-F7A890F74974}" type="presOf" srcId="{9C5EDFFF-C1CD-4B19-A1DC-A4D5F8729F2F}" destId="{FE47F87B-4CE5-48A6-99F8-F174EFB5A6D7}" srcOrd="0" destOrd="0" presId="urn:microsoft.com/office/officeart/2005/8/layout/bProcess2"/>
    <dgm:cxn modelId="{ABB8FFC6-0F10-43FF-AD78-9D663253E74E}" srcId="{B305F354-4EF5-474A-A85D-F29ABFDEE079}" destId="{B2E0E94D-4886-406E-A0AF-9655B95EA201}" srcOrd="0" destOrd="0" parTransId="{AA14B8C9-7B9C-4F66-AC90-B979C95AA3F8}" sibTransId="{9C5EDFFF-C1CD-4B19-A1DC-A4D5F8729F2F}"/>
    <dgm:cxn modelId="{A0600AC8-9F64-43D6-9DB1-6B73DF1A3404}" type="presOf" srcId="{B305F354-4EF5-474A-A85D-F29ABFDEE079}" destId="{130BD83D-5A67-4413-83B9-8CB40673E720}" srcOrd="0" destOrd="0" presId="urn:microsoft.com/office/officeart/2005/8/layout/bProcess2"/>
    <dgm:cxn modelId="{B0E720DB-5AFF-4187-AC94-B249E1C472D0}" type="presOf" srcId="{25D11C51-252B-405A-B180-6ECC0A58083F}" destId="{F37ABEBD-5E2A-4389-A31F-9C400C1DCAA3}" srcOrd="0" destOrd="0" presId="urn:microsoft.com/office/officeart/2005/8/layout/bProcess2"/>
    <dgm:cxn modelId="{4B0A23E0-13B8-4A6F-BFA6-45D5F5EE82CB}" type="presOf" srcId="{7BAB0377-32AA-43CF-A0BE-17AEE9F52869}" destId="{0021D286-A263-4DBE-8021-5629B6FCDDC9}" srcOrd="0" destOrd="0" presId="urn:microsoft.com/office/officeart/2005/8/layout/bProcess2"/>
    <dgm:cxn modelId="{77459AE9-8C84-483E-89AD-529819DB28DD}" srcId="{B305F354-4EF5-474A-A85D-F29ABFDEE079}" destId="{82CF0E61-31CB-4537-987B-2B725432AF43}" srcOrd="1" destOrd="0" parTransId="{592C3101-4262-4CDB-B42D-198AF68DC7FB}" sibTransId="{F7E516D8-B887-4CF1-AC13-00ED7A920792}"/>
    <dgm:cxn modelId="{8DE020EB-448A-431E-AC1A-92929DA7A301}" srcId="{B305F354-4EF5-474A-A85D-F29ABFDEE079}" destId="{7BAB0377-32AA-43CF-A0BE-17AEE9F52869}" srcOrd="4" destOrd="0" parTransId="{869250A5-0D3B-451F-B022-507B008C5BC6}" sibTransId="{E611435F-F4BB-4CB1-9A9D-E589883686EF}"/>
    <dgm:cxn modelId="{95F1D6F5-079B-4969-926A-E9BEF6A3D1A6}" srcId="{B305F354-4EF5-474A-A85D-F29ABFDEE079}" destId="{8E9E9299-4D98-4229-A379-A98797AA299F}" srcOrd="3" destOrd="0" parTransId="{3A3FD15D-E228-45E3-87DE-A5901903C913}" sibTransId="{25D11C51-252B-405A-B180-6ECC0A58083F}"/>
    <dgm:cxn modelId="{B1F9E39E-34ED-4008-8AE6-70BBB9F02685}" type="presParOf" srcId="{130BD83D-5A67-4413-83B9-8CB40673E720}" destId="{6432DC57-E0B4-4218-8395-F27CCD793D72}" srcOrd="0" destOrd="0" presId="urn:microsoft.com/office/officeart/2005/8/layout/bProcess2"/>
    <dgm:cxn modelId="{81E5F667-C209-411D-9AE7-34A2D551812D}" type="presParOf" srcId="{130BD83D-5A67-4413-83B9-8CB40673E720}" destId="{FE47F87B-4CE5-48A6-99F8-F174EFB5A6D7}" srcOrd="1" destOrd="0" presId="urn:microsoft.com/office/officeart/2005/8/layout/bProcess2"/>
    <dgm:cxn modelId="{2F0B3FEC-0D63-488C-A0E4-A8D815D14FDB}" type="presParOf" srcId="{130BD83D-5A67-4413-83B9-8CB40673E720}" destId="{F7427262-9332-48A3-9B4B-6FB471A809D1}" srcOrd="2" destOrd="0" presId="urn:microsoft.com/office/officeart/2005/8/layout/bProcess2"/>
    <dgm:cxn modelId="{8D1F5D7F-7D5A-4D70-8305-3C63BB0402BD}" type="presParOf" srcId="{F7427262-9332-48A3-9B4B-6FB471A809D1}" destId="{7FA87D9E-02E1-4B0D-98B1-85A27B0BA5B9}" srcOrd="0" destOrd="0" presId="urn:microsoft.com/office/officeart/2005/8/layout/bProcess2"/>
    <dgm:cxn modelId="{BA2EA77E-4B50-4245-BD3E-ADECFC86B4CF}" type="presParOf" srcId="{F7427262-9332-48A3-9B4B-6FB471A809D1}" destId="{1F7A28B6-7F2C-4E09-A900-F9A1480F330D}" srcOrd="1" destOrd="0" presId="urn:microsoft.com/office/officeart/2005/8/layout/bProcess2"/>
    <dgm:cxn modelId="{20F09B1D-BF7B-43D4-9CE5-CDE5B37CA12B}" type="presParOf" srcId="{130BD83D-5A67-4413-83B9-8CB40673E720}" destId="{1DA38F12-380A-4A7D-A398-3CF9E0CE6D2A}" srcOrd="3" destOrd="0" presId="urn:microsoft.com/office/officeart/2005/8/layout/bProcess2"/>
    <dgm:cxn modelId="{CD2D8133-67B0-4D52-95C4-AAD67C3398BA}" type="presParOf" srcId="{130BD83D-5A67-4413-83B9-8CB40673E720}" destId="{36DA6EBB-4948-4654-A89C-99ECB50A1160}" srcOrd="4" destOrd="0" presId="urn:microsoft.com/office/officeart/2005/8/layout/bProcess2"/>
    <dgm:cxn modelId="{6D50458D-28B8-4A2C-8E1A-590251817E8C}" type="presParOf" srcId="{36DA6EBB-4948-4654-A89C-99ECB50A1160}" destId="{87EC4AAD-7807-44D4-AFD9-F6A1B4297971}" srcOrd="0" destOrd="0" presId="urn:microsoft.com/office/officeart/2005/8/layout/bProcess2"/>
    <dgm:cxn modelId="{6A7EFC6C-A2DF-49D3-908E-ED7406F696C1}" type="presParOf" srcId="{36DA6EBB-4948-4654-A89C-99ECB50A1160}" destId="{C431790A-8509-4A40-A7A6-3C6504A1E316}" srcOrd="1" destOrd="0" presId="urn:microsoft.com/office/officeart/2005/8/layout/bProcess2"/>
    <dgm:cxn modelId="{07E4111A-6EBB-4E29-9892-06499737BA56}" type="presParOf" srcId="{130BD83D-5A67-4413-83B9-8CB40673E720}" destId="{90C94E7C-0BE8-434C-9154-5C0AC13DC23A}" srcOrd="5" destOrd="0" presId="urn:microsoft.com/office/officeart/2005/8/layout/bProcess2"/>
    <dgm:cxn modelId="{049ACB39-0580-4BB5-9193-E59EACEF0197}" type="presParOf" srcId="{130BD83D-5A67-4413-83B9-8CB40673E720}" destId="{437FBA4E-18D8-4568-A4A0-67D0C8EA5A2F}" srcOrd="6" destOrd="0" presId="urn:microsoft.com/office/officeart/2005/8/layout/bProcess2"/>
    <dgm:cxn modelId="{072D902D-9498-4251-AA00-E65E070EC1FC}" type="presParOf" srcId="{437FBA4E-18D8-4568-A4A0-67D0C8EA5A2F}" destId="{BF2CB0A5-67C7-484A-A0B8-382D84EF6B00}" srcOrd="0" destOrd="0" presId="urn:microsoft.com/office/officeart/2005/8/layout/bProcess2"/>
    <dgm:cxn modelId="{20AC9822-2961-4AE4-8D39-AEF312AB4DCD}" type="presParOf" srcId="{437FBA4E-18D8-4568-A4A0-67D0C8EA5A2F}" destId="{9D7ACD2F-F7FD-4219-9285-642DB5635EB3}" srcOrd="1" destOrd="0" presId="urn:microsoft.com/office/officeart/2005/8/layout/bProcess2"/>
    <dgm:cxn modelId="{A3859CB3-8B24-4BA9-800D-DD6A2D696F80}" type="presParOf" srcId="{130BD83D-5A67-4413-83B9-8CB40673E720}" destId="{F37ABEBD-5E2A-4389-A31F-9C400C1DCAA3}" srcOrd="7" destOrd="0" presId="urn:microsoft.com/office/officeart/2005/8/layout/bProcess2"/>
    <dgm:cxn modelId="{CC7D0285-48D1-42C0-A1FC-245A30B00E12}" type="presParOf" srcId="{130BD83D-5A67-4413-83B9-8CB40673E720}" destId="{0021D286-A263-4DBE-8021-5629B6FCDDC9}" srcOrd="8"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BC6C76-0561-4FBD-AB76-4DB58BA73CE6}"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2DC6F9D3-C338-4B96-B64A-E9F55FC9A8C6}">
      <dgm:prSet/>
      <dgm:spPr>
        <a:solidFill>
          <a:srgbClr val="4488AB"/>
        </a:solidFill>
      </dgm:spPr>
      <dgm:t>
        <a:bodyPr/>
        <a:lstStyle/>
        <a:p>
          <a:r>
            <a:rPr lang="en-US" dirty="0"/>
            <a:t>Research that helps decision makers:</a:t>
          </a:r>
        </a:p>
      </dgm:t>
    </dgm:pt>
    <dgm:pt modelId="{B48E196F-1B18-47F1-B93E-57B60F6552F1}" type="parTrans" cxnId="{0CCC156D-3D5D-4A6E-818F-8B8F03F77007}">
      <dgm:prSet/>
      <dgm:spPr/>
      <dgm:t>
        <a:bodyPr/>
        <a:lstStyle/>
        <a:p>
          <a:endParaRPr lang="en-US"/>
        </a:p>
      </dgm:t>
    </dgm:pt>
    <dgm:pt modelId="{E3569C1A-5947-40BD-9046-869492426C23}" type="sibTrans" cxnId="{0CCC156D-3D5D-4A6E-818F-8B8F03F77007}">
      <dgm:prSet/>
      <dgm:spPr/>
      <dgm:t>
        <a:bodyPr/>
        <a:lstStyle/>
        <a:p>
          <a:endParaRPr lang="en-US"/>
        </a:p>
      </dgm:t>
    </dgm:pt>
    <dgm:pt modelId="{A99E79B5-42AD-477A-A262-BA172EBBB79C}">
      <dgm:prSet/>
      <dgm:spPr>
        <a:solidFill>
          <a:srgbClr val="4488AB"/>
        </a:solidFill>
      </dgm:spPr>
      <dgm:t>
        <a:bodyPr/>
        <a:lstStyle/>
        <a:p>
          <a:r>
            <a:rPr lang="en-US" dirty="0"/>
            <a:t>Understand what is happening and why</a:t>
          </a:r>
        </a:p>
      </dgm:t>
    </dgm:pt>
    <dgm:pt modelId="{D2EC9D2A-168A-429F-82DE-19A4272A6FDE}" type="parTrans" cxnId="{31393BB8-6BFF-47C3-B842-4100375F09A3}">
      <dgm:prSet/>
      <dgm:spPr/>
      <dgm:t>
        <a:bodyPr/>
        <a:lstStyle/>
        <a:p>
          <a:endParaRPr lang="en-US"/>
        </a:p>
      </dgm:t>
    </dgm:pt>
    <dgm:pt modelId="{BCE4BEF2-1B96-4354-8E0B-07AB530B72AB}" type="sibTrans" cxnId="{31393BB8-6BFF-47C3-B842-4100375F09A3}">
      <dgm:prSet/>
      <dgm:spPr/>
      <dgm:t>
        <a:bodyPr/>
        <a:lstStyle/>
        <a:p>
          <a:endParaRPr lang="en-US"/>
        </a:p>
      </dgm:t>
    </dgm:pt>
    <dgm:pt modelId="{18A77B6B-C7CB-4D6F-8AED-E9D98E4EC8C4}">
      <dgm:prSet/>
      <dgm:spPr>
        <a:solidFill>
          <a:srgbClr val="4488AB"/>
        </a:solidFill>
      </dgm:spPr>
      <dgm:t>
        <a:bodyPr/>
        <a:lstStyle/>
        <a:p>
          <a:r>
            <a:rPr lang="en-US"/>
            <a:t>Address real policy and service challenges</a:t>
          </a:r>
        </a:p>
      </dgm:t>
    </dgm:pt>
    <dgm:pt modelId="{F395C29A-C724-434B-B7FC-DE4C5C950883}" type="parTrans" cxnId="{BE01BED9-96BA-41CE-BE4E-8028642DC114}">
      <dgm:prSet/>
      <dgm:spPr/>
      <dgm:t>
        <a:bodyPr/>
        <a:lstStyle/>
        <a:p>
          <a:endParaRPr lang="en-US"/>
        </a:p>
      </dgm:t>
    </dgm:pt>
    <dgm:pt modelId="{FD5BDC2F-6145-42B1-BDAF-9262EC59DB9D}" type="sibTrans" cxnId="{BE01BED9-96BA-41CE-BE4E-8028642DC114}">
      <dgm:prSet/>
      <dgm:spPr/>
      <dgm:t>
        <a:bodyPr/>
        <a:lstStyle/>
        <a:p>
          <a:endParaRPr lang="en-US"/>
        </a:p>
      </dgm:t>
    </dgm:pt>
    <dgm:pt modelId="{C60DF448-12FA-40A0-97E5-EEE953DC27C4}">
      <dgm:prSet/>
      <dgm:spPr>
        <a:solidFill>
          <a:srgbClr val="4488AB"/>
        </a:solidFill>
      </dgm:spPr>
      <dgm:t>
        <a:bodyPr/>
        <a:lstStyle/>
        <a:p>
          <a:r>
            <a:rPr lang="en-US"/>
            <a:t>Connect with current reforms, reviews and policy priorities</a:t>
          </a:r>
        </a:p>
      </dgm:t>
    </dgm:pt>
    <dgm:pt modelId="{8FE94F3A-743B-4490-A5DD-DC1DCDD11AE4}" type="parTrans" cxnId="{C8EFE07E-3AD6-4A76-A0DE-8A386E417CEB}">
      <dgm:prSet/>
      <dgm:spPr/>
      <dgm:t>
        <a:bodyPr/>
        <a:lstStyle/>
        <a:p>
          <a:endParaRPr lang="en-US"/>
        </a:p>
      </dgm:t>
    </dgm:pt>
    <dgm:pt modelId="{E475CCC8-FDD0-457B-83A5-FBF9C2A15982}" type="sibTrans" cxnId="{C8EFE07E-3AD6-4A76-A0DE-8A386E417CEB}">
      <dgm:prSet/>
      <dgm:spPr/>
      <dgm:t>
        <a:bodyPr/>
        <a:lstStyle/>
        <a:p>
          <a:endParaRPr lang="en-US"/>
        </a:p>
      </dgm:t>
    </dgm:pt>
    <dgm:pt modelId="{887130D7-A005-4C69-B078-88748BEDC731}">
      <dgm:prSet/>
      <dgm:spPr>
        <a:solidFill>
          <a:srgbClr val="4488AB"/>
        </a:solidFill>
      </dgm:spPr>
      <dgm:t>
        <a:bodyPr/>
        <a:lstStyle/>
        <a:p>
          <a:r>
            <a:rPr lang="en-US"/>
            <a:t>Explain what the findings mean for policy or practice</a:t>
          </a:r>
        </a:p>
      </dgm:t>
    </dgm:pt>
    <dgm:pt modelId="{A434FF17-931B-471B-A0A9-C9DE3104048D}" type="parTrans" cxnId="{031942AA-A791-426A-83E1-13CD37BC08A8}">
      <dgm:prSet/>
      <dgm:spPr/>
      <dgm:t>
        <a:bodyPr/>
        <a:lstStyle/>
        <a:p>
          <a:endParaRPr lang="en-US"/>
        </a:p>
      </dgm:t>
    </dgm:pt>
    <dgm:pt modelId="{E4A6755C-65BA-47F3-9B9A-2B9EDD778F02}" type="sibTrans" cxnId="{031942AA-A791-426A-83E1-13CD37BC08A8}">
      <dgm:prSet/>
      <dgm:spPr/>
      <dgm:t>
        <a:bodyPr/>
        <a:lstStyle/>
        <a:p>
          <a:endParaRPr lang="en-US"/>
        </a:p>
      </dgm:t>
    </dgm:pt>
    <dgm:pt modelId="{561743E4-1E4A-40CD-A0AF-1E4AB05A0BA2}">
      <dgm:prSet/>
      <dgm:spPr>
        <a:solidFill>
          <a:srgbClr val="4488AB"/>
        </a:solidFill>
      </dgm:spPr>
      <dgm:t>
        <a:bodyPr/>
        <a:lstStyle/>
        <a:p>
          <a:r>
            <a:rPr lang="en-US" sz="1800" kern="1200"/>
            <a:t>Research that considers the policy system:</a:t>
          </a:r>
        </a:p>
      </dgm:t>
    </dgm:pt>
    <dgm:pt modelId="{16724AA8-D86D-4D96-A058-77987F5085A2}" type="parTrans" cxnId="{23EC0643-4F2A-43FC-8CC5-37B3220E0A9B}">
      <dgm:prSet/>
      <dgm:spPr/>
      <dgm:t>
        <a:bodyPr/>
        <a:lstStyle/>
        <a:p>
          <a:endParaRPr lang="en-US"/>
        </a:p>
      </dgm:t>
    </dgm:pt>
    <dgm:pt modelId="{AEF4F1DC-4981-494C-9CCD-9241F5F8E1B8}" type="sibTrans" cxnId="{23EC0643-4F2A-43FC-8CC5-37B3220E0A9B}">
      <dgm:prSet/>
      <dgm:spPr/>
      <dgm:t>
        <a:bodyPr/>
        <a:lstStyle/>
        <a:p>
          <a:endParaRPr lang="en-US"/>
        </a:p>
      </dgm:t>
    </dgm:pt>
    <dgm:pt modelId="{D8341747-944F-4B1D-B9FA-3B3884A6CB79}">
      <dgm:prSet custT="1"/>
      <dgm:spPr>
        <a:solidFill>
          <a:srgbClr val="4488AB"/>
        </a:solidFill>
      </dgm:spPr>
      <dgm:t>
        <a:bodyPr/>
        <a:lstStyle/>
        <a:p>
          <a:r>
            <a:rPr lang="en-US" sz="1400" kern="1200" dirty="0"/>
            <a:t>Different levels of </a:t>
          </a:r>
          <a:r>
            <a:rPr lang="en-US" sz="1400" kern="1200" dirty="0">
              <a:solidFill>
                <a:prstClr val="white"/>
              </a:solidFill>
              <a:latin typeface="Calibri" panose="020F0502020204030204"/>
              <a:ea typeface="+mn-ea"/>
              <a:cs typeface="+mn-cs"/>
            </a:rPr>
            <a:t>government</a:t>
          </a:r>
          <a:r>
            <a:rPr lang="en-US" sz="1400" kern="1200" dirty="0"/>
            <a:t> and responsibilities</a:t>
          </a:r>
        </a:p>
      </dgm:t>
    </dgm:pt>
    <dgm:pt modelId="{8D3F7543-5800-47F5-B4B4-FE6C0B78F3CB}" type="parTrans" cxnId="{17F299F9-613D-4350-BD94-6BF4BEC3726C}">
      <dgm:prSet/>
      <dgm:spPr/>
      <dgm:t>
        <a:bodyPr/>
        <a:lstStyle/>
        <a:p>
          <a:endParaRPr lang="en-US"/>
        </a:p>
      </dgm:t>
    </dgm:pt>
    <dgm:pt modelId="{B55BAC28-A26B-4FC6-8300-C74FD2041E12}" type="sibTrans" cxnId="{17F299F9-613D-4350-BD94-6BF4BEC3726C}">
      <dgm:prSet/>
      <dgm:spPr/>
      <dgm:t>
        <a:bodyPr/>
        <a:lstStyle/>
        <a:p>
          <a:endParaRPr lang="en-US"/>
        </a:p>
      </dgm:t>
    </dgm:pt>
    <dgm:pt modelId="{A5ABA817-31EF-4AC9-9CA6-9A73C6D890BF}">
      <dgm:prSet/>
      <dgm:spPr>
        <a:solidFill>
          <a:srgbClr val="4488AB"/>
        </a:solidFill>
      </dgm:spPr>
      <dgm:t>
        <a:bodyPr/>
        <a:lstStyle/>
        <a:p>
          <a:r>
            <a:rPr lang="en-US" sz="1400" kern="1200"/>
            <a:t>Where national, state and territory collaboration is needed</a:t>
          </a:r>
        </a:p>
      </dgm:t>
    </dgm:pt>
    <dgm:pt modelId="{CF2308CF-E7B5-49BC-8338-13558EC81271}" type="parTrans" cxnId="{21744029-A635-4CE9-BF15-B2E9DB92752A}">
      <dgm:prSet/>
      <dgm:spPr/>
      <dgm:t>
        <a:bodyPr/>
        <a:lstStyle/>
        <a:p>
          <a:endParaRPr lang="en-US"/>
        </a:p>
      </dgm:t>
    </dgm:pt>
    <dgm:pt modelId="{CB7EDAC1-074B-4AF2-B635-1878F47F3B4E}" type="sibTrans" cxnId="{21744029-A635-4CE9-BF15-B2E9DB92752A}">
      <dgm:prSet/>
      <dgm:spPr/>
      <dgm:t>
        <a:bodyPr/>
        <a:lstStyle/>
        <a:p>
          <a:endParaRPr lang="en-US"/>
        </a:p>
      </dgm:t>
    </dgm:pt>
    <dgm:pt modelId="{4D7A24CB-21CD-45A2-9619-60EC34CBDF23}">
      <dgm:prSet/>
      <dgm:spPr>
        <a:solidFill>
          <a:srgbClr val="4488AB"/>
        </a:solidFill>
      </dgm:spPr>
      <dgm:t>
        <a:bodyPr/>
        <a:lstStyle/>
        <a:p>
          <a:r>
            <a:rPr lang="en-US" sz="1400" kern="1200"/>
            <a:t>How research can inform future decisions or reforms</a:t>
          </a:r>
        </a:p>
      </dgm:t>
    </dgm:pt>
    <dgm:pt modelId="{AEE65EE2-0BBD-4022-B4EA-257ABED7F423}" type="parTrans" cxnId="{88A09460-D116-4EA7-BC73-4502AB2407B1}">
      <dgm:prSet/>
      <dgm:spPr/>
      <dgm:t>
        <a:bodyPr/>
        <a:lstStyle/>
        <a:p>
          <a:endParaRPr lang="en-US"/>
        </a:p>
      </dgm:t>
    </dgm:pt>
    <dgm:pt modelId="{756C65FE-6F7D-4277-9B03-53040551B440}" type="sibTrans" cxnId="{88A09460-D116-4EA7-BC73-4502AB2407B1}">
      <dgm:prSet/>
      <dgm:spPr/>
      <dgm:t>
        <a:bodyPr/>
        <a:lstStyle/>
        <a:p>
          <a:endParaRPr lang="en-US"/>
        </a:p>
      </dgm:t>
    </dgm:pt>
    <dgm:pt modelId="{BC4C8FC4-DD52-4F96-8BAA-0C25FA4259E2}">
      <dgm:prSet/>
      <dgm:spPr>
        <a:solidFill>
          <a:srgbClr val="BF4593"/>
        </a:solidFill>
      </dgm:spPr>
      <dgm:t>
        <a:bodyPr/>
        <a:lstStyle/>
        <a:p>
          <a:r>
            <a:rPr lang="en-US"/>
            <a:t>Research that supports action:</a:t>
          </a:r>
        </a:p>
      </dgm:t>
    </dgm:pt>
    <dgm:pt modelId="{3E8B0C4D-C32D-49B2-8657-7B4BBCCE8CEF}" type="parTrans" cxnId="{63FB46E6-C1CD-48F1-9D8D-569146286633}">
      <dgm:prSet/>
      <dgm:spPr/>
      <dgm:t>
        <a:bodyPr/>
        <a:lstStyle/>
        <a:p>
          <a:endParaRPr lang="en-US"/>
        </a:p>
      </dgm:t>
    </dgm:pt>
    <dgm:pt modelId="{974659A7-A805-4B52-BC37-75D0F45E9421}" type="sibTrans" cxnId="{63FB46E6-C1CD-48F1-9D8D-569146286633}">
      <dgm:prSet/>
      <dgm:spPr/>
      <dgm:t>
        <a:bodyPr/>
        <a:lstStyle/>
        <a:p>
          <a:endParaRPr lang="en-US"/>
        </a:p>
      </dgm:t>
    </dgm:pt>
    <dgm:pt modelId="{99D2BFD4-F077-46E7-A117-444E996A54D3}">
      <dgm:prSet/>
      <dgm:spPr>
        <a:solidFill>
          <a:srgbClr val="BF4593"/>
        </a:solidFill>
      </dgm:spPr>
      <dgm:t>
        <a:bodyPr/>
        <a:lstStyle/>
        <a:p>
          <a:r>
            <a:rPr lang="en-US"/>
            <a:t>Identifies evidence gaps</a:t>
          </a:r>
        </a:p>
      </dgm:t>
    </dgm:pt>
    <dgm:pt modelId="{F64417D2-E90C-453E-A6A2-74F79E15FC84}" type="parTrans" cxnId="{58BB71FD-3E1B-4550-B81D-3D2A6C376236}">
      <dgm:prSet/>
      <dgm:spPr/>
      <dgm:t>
        <a:bodyPr/>
        <a:lstStyle/>
        <a:p>
          <a:endParaRPr lang="en-US"/>
        </a:p>
      </dgm:t>
    </dgm:pt>
    <dgm:pt modelId="{D5DD1F14-20E1-4AFC-A5AE-EBA16BB69E47}" type="sibTrans" cxnId="{58BB71FD-3E1B-4550-B81D-3D2A6C376236}">
      <dgm:prSet/>
      <dgm:spPr/>
      <dgm:t>
        <a:bodyPr/>
        <a:lstStyle/>
        <a:p>
          <a:endParaRPr lang="en-US"/>
        </a:p>
      </dgm:t>
    </dgm:pt>
    <dgm:pt modelId="{BDADECD1-4E82-4C69-B68A-7C4033EFAB47}">
      <dgm:prSet/>
      <dgm:spPr>
        <a:solidFill>
          <a:srgbClr val="BF4593"/>
        </a:solidFill>
      </dgm:spPr>
      <dgm:t>
        <a:bodyPr/>
        <a:lstStyle/>
        <a:p>
          <a:r>
            <a:rPr lang="en-US"/>
            <a:t>Explains implementation challenges</a:t>
          </a:r>
        </a:p>
      </dgm:t>
    </dgm:pt>
    <dgm:pt modelId="{76F7B0CE-BE2D-4580-8F5D-DD494F762B0A}" type="parTrans" cxnId="{E272A8C0-F642-4162-9BD1-388C92B63613}">
      <dgm:prSet/>
      <dgm:spPr/>
      <dgm:t>
        <a:bodyPr/>
        <a:lstStyle/>
        <a:p>
          <a:endParaRPr lang="en-US"/>
        </a:p>
      </dgm:t>
    </dgm:pt>
    <dgm:pt modelId="{BFCC4B78-75BD-4B9A-A754-09B19ABC0058}" type="sibTrans" cxnId="{E272A8C0-F642-4162-9BD1-388C92B63613}">
      <dgm:prSet/>
      <dgm:spPr/>
      <dgm:t>
        <a:bodyPr/>
        <a:lstStyle/>
        <a:p>
          <a:endParaRPr lang="en-US"/>
        </a:p>
      </dgm:t>
    </dgm:pt>
    <dgm:pt modelId="{77202A22-CCA7-4289-9A2F-F1FA5D211AA7}">
      <dgm:prSet/>
      <dgm:spPr>
        <a:solidFill>
          <a:srgbClr val="BF4593"/>
        </a:solidFill>
      </dgm:spPr>
      <dgm:t>
        <a:bodyPr/>
        <a:lstStyle/>
        <a:p>
          <a:r>
            <a:rPr lang="en-US"/>
            <a:t>Considers costs, benefits and feasibility</a:t>
          </a:r>
        </a:p>
      </dgm:t>
    </dgm:pt>
    <dgm:pt modelId="{C7574F2D-21FA-4D97-B379-E79C48A97B67}" type="parTrans" cxnId="{2D6E5391-2192-4EEF-8F02-150BF2BA8648}">
      <dgm:prSet/>
      <dgm:spPr/>
      <dgm:t>
        <a:bodyPr/>
        <a:lstStyle/>
        <a:p>
          <a:endParaRPr lang="en-US"/>
        </a:p>
      </dgm:t>
    </dgm:pt>
    <dgm:pt modelId="{941EC110-6BBC-46EA-AE19-E18B2637217A}" type="sibTrans" cxnId="{2D6E5391-2192-4EEF-8F02-150BF2BA8648}">
      <dgm:prSet/>
      <dgm:spPr/>
      <dgm:t>
        <a:bodyPr/>
        <a:lstStyle/>
        <a:p>
          <a:endParaRPr lang="en-US"/>
        </a:p>
      </dgm:t>
    </dgm:pt>
    <dgm:pt modelId="{5B8A6D52-68C0-4F01-A284-B06A324BA798}" type="pres">
      <dgm:prSet presAssocID="{C7BC6C76-0561-4FBD-AB76-4DB58BA73CE6}" presName="diagram" presStyleCnt="0">
        <dgm:presLayoutVars>
          <dgm:dir/>
          <dgm:resizeHandles val="exact"/>
        </dgm:presLayoutVars>
      </dgm:prSet>
      <dgm:spPr/>
    </dgm:pt>
    <dgm:pt modelId="{C760DC1F-F99D-4B55-9FCE-207D5911A543}" type="pres">
      <dgm:prSet presAssocID="{2DC6F9D3-C338-4B96-B64A-E9F55FC9A8C6}" presName="node" presStyleLbl="node1" presStyleIdx="0" presStyleCnt="3">
        <dgm:presLayoutVars>
          <dgm:bulletEnabled val="1"/>
        </dgm:presLayoutVars>
      </dgm:prSet>
      <dgm:spPr/>
    </dgm:pt>
    <dgm:pt modelId="{A589364B-2D09-46AC-B79F-FB61EBB647FA}" type="pres">
      <dgm:prSet presAssocID="{E3569C1A-5947-40BD-9046-869492426C23}" presName="sibTrans" presStyleCnt="0"/>
      <dgm:spPr/>
    </dgm:pt>
    <dgm:pt modelId="{227BAF9A-6CE7-4AF1-BE22-B9A9020FAC2F}" type="pres">
      <dgm:prSet presAssocID="{561743E4-1E4A-40CD-A0AF-1E4AB05A0BA2}" presName="node" presStyleLbl="node1" presStyleIdx="1" presStyleCnt="3">
        <dgm:presLayoutVars>
          <dgm:bulletEnabled val="1"/>
        </dgm:presLayoutVars>
      </dgm:prSet>
      <dgm:spPr/>
    </dgm:pt>
    <dgm:pt modelId="{82ACBA96-F032-4689-9EB9-82E628014B09}" type="pres">
      <dgm:prSet presAssocID="{AEF4F1DC-4981-494C-9CCD-9241F5F8E1B8}" presName="sibTrans" presStyleCnt="0"/>
      <dgm:spPr/>
    </dgm:pt>
    <dgm:pt modelId="{BBCDBEA1-1FD8-45D4-9B06-89E14E6B2716}" type="pres">
      <dgm:prSet presAssocID="{BC4C8FC4-DD52-4F96-8BAA-0C25FA4259E2}" presName="node" presStyleLbl="node1" presStyleIdx="2" presStyleCnt="3">
        <dgm:presLayoutVars>
          <dgm:bulletEnabled val="1"/>
        </dgm:presLayoutVars>
      </dgm:prSet>
      <dgm:spPr/>
    </dgm:pt>
  </dgm:ptLst>
  <dgm:cxnLst>
    <dgm:cxn modelId="{DCC98404-B16A-4799-B139-CB6E86BDCE24}" type="presOf" srcId="{A5ABA817-31EF-4AC9-9CA6-9A73C6D890BF}" destId="{227BAF9A-6CE7-4AF1-BE22-B9A9020FAC2F}" srcOrd="0" destOrd="2" presId="urn:microsoft.com/office/officeart/2005/8/layout/default"/>
    <dgm:cxn modelId="{C1ADA71E-7234-470B-BA05-5DA88DE8CF57}" type="presOf" srcId="{561743E4-1E4A-40CD-A0AF-1E4AB05A0BA2}" destId="{227BAF9A-6CE7-4AF1-BE22-B9A9020FAC2F}" srcOrd="0" destOrd="0" presId="urn:microsoft.com/office/officeart/2005/8/layout/default"/>
    <dgm:cxn modelId="{71267620-931E-40AB-8F18-BF2F6FED3FF9}" type="presOf" srcId="{C7BC6C76-0561-4FBD-AB76-4DB58BA73CE6}" destId="{5B8A6D52-68C0-4F01-A284-B06A324BA798}" srcOrd="0" destOrd="0" presId="urn:microsoft.com/office/officeart/2005/8/layout/default"/>
    <dgm:cxn modelId="{61E07327-B129-4871-9A19-88F67ADAA1B6}" type="presOf" srcId="{C60DF448-12FA-40A0-97E5-EEE953DC27C4}" destId="{C760DC1F-F99D-4B55-9FCE-207D5911A543}" srcOrd="0" destOrd="3" presId="urn:microsoft.com/office/officeart/2005/8/layout/default"/>
    <dgm:cxn modelId="{21744029-A635-4CE9-BF15-B2E9DB92752A}" srcId="{561743E4-1E4A-40CD-A0AF-1E4AB05A0BA2}" destId="{A5ABA817-31EF-4AC9-9CA6-9A73C6D890BF}" srcOrd="1" destOrd="0" parTransId="{CF2308CF-E7B5-49BC-8338-13558EC81271}" sibTransId="{CB7EDAC1-074B-4AF2-B635-1878F47F3B4E}"/>
    <dgm:cxn modelId="{4F2A153C-583F-4179-AB9A-3E29444E0E23}" type="presOf" srcId="{887130D7-A005-4C69-B078-88748BEDC731}" destId="{C760DC1F-F99D-4B55-9FCE-207D5911A543}" srcOrd="0" destOrd="4" presId="urn:microsoft.com/office/officeart/2005/8/layout/default"/>
    <dgm:cxn modelId="{88A09460-D116-4EA7-BC73-4502AB2407B1}" srcId="{561743E4-1E4A-40CD-A0AF-1E4AB05A0BA2}" destId="{4D7A24CB-21CD-45A2-9619-60EC34CBDF23}" srcOrd="2" destOrd="0" parTransId="{AEE65EE2-0BBD-4022-B4EA-257ABED7F423}" sibTransId="{756C65FE-6F7D-4277-9B03-53040551B440}"/>
    <dgm:cxn modelId="{23EC0643-4F2A-43FC-8CC5-37B3220E0A9B}" srcId="{C7BC6C76-0561-4FBD-AB76-4DB58BA73CE6}" destId="{561743E4-1E4A-40CD-A0AF-1E4AB05A0BA2}" srcOrd="1" destOrd="0" parTransId="{16724AA8-D86D-4D96-A058-77987F5085A2}" sibTransId="{AEF4F1DC-4981-494C-9CCD-9241F5F8E1B8}"/>
    <dgm:cxn modelId="{EB0B3D64-8E67-4ADB-AE91-3BC00B421B1B}" type="presOf" srcId="{18A77B6B-C7CB-4D6F-8AED-E9D98E4EC8C4}" destId="{C760DC1F-F99D-4B55-9FCE-207D5911A543}" srcOrd="0" destOrd="2" presId="urn:microsoft.com/office/officeart/2005/8/layout/default"/>
    <dgm:cxn modelId="{F563316B-6671-4E42-9ED8-2A984569DE52}" type="presOf" srcId="{BC4C8FC4-DD52-4F96-8BAA-0C25FA4259E2}" destId="{BBCDBEA1-1FD8-45D4-9B06-89E14E6B2716}" srcOrd="0" destOrd="0" presId="urn:microsoft.com/office/officeart/2005/8/layout/default"/>
    <dgm:cxn modelId="{0CCC156D-3D5D-4A6E-818F-8B8F03F77007}" srcId="{C7BC6C76-0561-4FBD-AB76-4DB58BA73CE6}" destId="{2DC6F9D3-C338-4B96-B64A-E9F55FC9A8C6}" srcOrd="0" destOrd="0" parTransId="{B48E196F-1B18-47F1-B93E-57B60F6552F1}" sibTransId="{E3569C1A-5947-40BD-9046-869492426C23}"/>
    <dgm:cxn modelId="{568E0D71-81D6-421D-91F6-CA823E20E45A}" type="presOf" srcId="{2DC6F9D3-C338-4B96-B64A-E9F55FC9A8C6}" destId="{C760DC1F-F99D-4B55-9FCE-207D5911A543}" srcOrd="0" destOrd="0" presId="urn:microsoft.com/office/officeart/2005/8/layout/default"/>
    <dgm:cxn modelId="{8C27027C-E551-4BA8-B8EB-B52D54749FE7}" type="presOf" srcId="{4D7A24CB-21CD-45A2-9619-60EC34CBDF23}" destId="{227BAF9A-6CE7-4AF1-BE22-B9A9020FAC2F}" srcOrd="0" destOrd="3" presId="urn:microsoft.com/office/officeart/2005/8/layout/default"/>
    <dgm:cxn modelId="{C8EFE07E-3AD6-4A76-A0DE-8A386E417CEB}" srcId="{2DC6F9D3-C338-4B96-B64A-E9F55FC9A8C6}" destId="{C60DF448-12FA-40A0-97E5-EEE953DC27C4}" srcOrd="2" destOrd="0" parTransId="{8FE94F3A-743B-4490-A5DD-DC1DCDD11AE4}" sibTransId="{E475CCC8-FDD0-457B-83A5-FBF9C2A15982}"/>
    <dgm:cxn modelId="{2D6E5391-2192-4EEF-8F02-150BF2BA8648}" srcId="{BC4C8FC4-DD52-4F96-8BAA-0C25FA4259E2}" destId="{77202A22-CCA7-4289-9A2F-F1FA5D211AA7}" srcOrd="2" destOrd="0" parTransId="{C7574F2D-21FA-4D97-B379-E79C48A97B67}" sibTransId="{941EC110-6BBC-46EA-AE19-E18B2637217A}"/>
    <dgm:cxn modelId="{3781F795-85A0-457E-BBF5-64592D905A68}" type="presOf" srcId="{D8341747-944F-4B1D-B9FA-3B3884A6CB79}" destId="{227BAF9A-6CE7-4AF1-BE22-B9A9020FAC2F}" srcOrd="0" destOrd="1" presId="urn:microsoft.com/office/officeart/2005/8/layout/default"/>
    <dgm:cxn modelId="{031942AA-A791-426A-83E1-13CD37BC08A8}" srcId="{2DC6F9D3-C338-4B96-B64A-E9F55FC9A8C6}" destId="{887130D7-A005-4C69-B078-88748BEDC731}" srcOrd="3" destOrd="0" parTransId="{A434FF17-931B-471B-A0A9-C9DE3104048D}" sibTransId="{E4A6755C-65BA-47F3-9B9A-2B9EDD778F02}"/>
    <dgm:cxn modelId="{31393BB8-6BFF-47C3-B842-4100375F09A3}" srcId="{2DC6F9D3-C338-4B96-B64A-E9F55FC9A8C6}" destId="{A99E79B5-42AD-477A-A262-BA172EBBB79C}" srcOrd="0" destOrd="0" parTransId="{D2EC9D2A-168A-429F-82DE-19A4272A6FDE}" sibTransId="{BCE4BEF2-1B96-4354-8E0B-07AB530B72AB}"/>
    <dgm:cxn modelId="{E272A8C0-F642-4162-9BD1-388C92B63613}" srcId="{BC4C8FC4-DD52-4F96-8BAA-0C25FA4259E2}" destId="{BDADECD1-4E82-4C69-B68A-7C4033EFAB47}" srcOrd="1" destOrd="0" parTransId="{76F7B0CE-BE2D-4580-8F5D-DD494F762B0A}" sibTransId="{BFCC4B78-75BD-4B9A-A754-09B19ABC0058}"/>
    <dgm:cxn modelId="{BE01BED9-96BA-41CE-BE4E-8028642DC114}" srcId="{2DC6F9D3-C338-4B96-B64A-E9F55FC9A8C6}" destId="{18A77B6B-C7CB-4D6F-8AED-E9D98E4EC8C4}" srcOrd="1" destOrd="0" parTransId="{F395C29A-C724-434B-B7FC-DE4C5C950883}" sibTransId="{FD5BDC2F-6145-42B1-BDAF-9262EC59DB9D}"/>
    <dgm:cxn modelId="{C46666DB-6C90-4E40-A255-67A486585C2D}" type="presOf" srcId="{99D2BFD4-F077-46E7-A117-444E996A54D3}" destId="{BBCDBEA1-1FD8-45D4-9B06-89E14E6B2716}" srcOrd="0" destOrd="1" presId="urn:microsoft.com/office/officeart/2005/8/layout/default"/>
    <dgm:cxn modelId="{63FB46E6-C1CD-48F1-9D8D-569146286633}" srcId="{C7BC6C76-0561-4FBD-AB76-4DB58BA73CE6}" destId="{BC4C8FC4-DD52-4F96-8BAA-0C25FA4259E2}" srcOrd="2" destOrd="0" parTransId="{3E8B0C4D-C32D-49B2-8657-7B4BBCCE8CEF}" sibTransId="{974659A7-A805-4B52-BC37-75D0F45E9421}"/>
    <dgm:cxn modelId="{FF7DDAEB-098B-47E0-8089-AD3876536469}" type="presOf" srcId="{77202A22-CCA7-4289-9A2F-F1FA5D211AA7}" destId="{BBCDBEA1-1FD8-45D4-9B06-89E14E6B2716}" srcOrd="0" destOrd="3" presId="urn:microsoft.com/office/officeart/2005/8/layout/default"/>
    <dgm:cxn modelId="{A90A3FF3-8B8E-45E8-923F-360B35C05872}" type="presOf" srcId="{A99E79B5-42AD-477A-A262-BA172EBBB79C}" destId="{C760DC1F-F99D-4B55-9FCE-207D5911A543}" srcOrd="0" destOrd="1" presId="urn:microsoft.com/office/officeart/2005/8/layout/default"/>
    <dgm:cxn modelId="{17F299F9-613D-4350-BD94-6BF4BEC3726C}" srcId="{561743E4-1E4A-40CD-A0AF-1E4AB05A0BA2}" destId="{D8341747-944F-4B1D-B9FA-3B3884A6CB79}" srcOrd="0" destOrd="0" parTransId="{8D3F7543-5800-47F5-B4B4-FE6C0B78F3CB}" sibTransId="{B55BAC28-A26B-4FC6-8300-C74FD2041E12}"/>
    <dgm:cxn modelId="{D9FF54FC-1B32-4EA0-AA04-3910C9A2A365}" type="presOf" srcId="{BDADECD1-4E82-4C69-B68A-7C4033EFAB47}" destId="{BBCDBEA1-1FD8-45D4-9B06-89E14E6B2716}" srcOrd="0" destOrd="2" presId="urn:microsoft.com/office/officeart/2005/8/layout/default"/>
    <dgm:cxn modelId="{58BB71FD-3E1B-4550-B81D-3D2A6C376236}" srcId="{BC4C8FC4-DD52-4F96-8BAA-0C25FA4259E2}" destId="{99D2BFD4-F077-46E7-A117-444E996A54D3}" srcOrd="0" destOrd="0" parTransId="{F64417D2-E90C-453E-A6A2-74F79E15FC84}" sibTransId="{D5DD1F14-20E1-4AFC-A5AE-EBA16BB69E47}"/>
    <dgm:cxn modelId="{027F3C64-535D-4E88-B71F-34EFA24DAD76}" type="presParOf" srcId="{5B8A6D52-68C0-4F01-A284-B06A324BA798}" destId="{C760DC1F-F99D-4B55-9FCE-207D5911A543}" srcOrd="0" destOrd="0" presId="urn:microsoft.com/office/officeart/2005/8/layout/default"/>
    <dgm:cxn modelId="{9DB16C9C-9A5C-4A94-B61F-0CDAFBABCFC3}" type="presParOf" srcId="{5B8A6D52-68C0-4F01-A284-B06A324BA798}" destId="{A589364B-2D09-46AC-B79F-FB61EBB647FA}" srcOrd="1" destOrd="0" presId="urn:microsoft.com/office/officeart/2005/8/layout/default"/>
    <dgm:cxn modelId="{D90705EF-7D45-45AC-B185-5D82551EC959}" type="presParOf" srcId="{5B8A6D52-68C0-4F01-A284-B06A324BA798}" destId="{227BAF9A-6CE7-4AF1-BE22-B9A9020FAC2F}" srcOrd="2" destOrd="0" presId="urn:microsoft.com/office/officeart/2005/8/layout/default"/>
    <dgm:cxn modelId="{DC7C9412-B903-4FC0-9FA0-E2CD9B1F101A}" type="presParOf" srcId="{5B8A6D52-68C0-4F01-A284-B06A324BA798}" destId="{82ACBA96-F032-4689-9EB9-82E628014B09}" srcOrd="3" destOrd="0" presId="urn:microsoft.com/office/officeart/2005/8/layout/default"/>
    <dgm:cxn modelId="{6518636D-F3AA-4F0B-911D-0475B2B88354}" type="presParOf" srcId="{5B8A6D52-68C0-4F01-A284-B06A324BA798}" destId="{BBCDBEA1-1FD8-45D4-9B06-89E14E6B2716}"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2DC57-E0B4-4218-8395-F27CCD793D72}">
      <dsp:nvSpPr>
        <dsp:cNvPr id="0" name=""/>
        <dsp:cNvSpPr/>
      </dsp:nvSpPr>
      <dsp:spPr>
        <a:xfrm>
          <a:off x="1143" y="15540"/>
          <a:ext cx="2148328" cy="2148328"/>
        </a:xfrm>
        <a:prstGeom prst="ellipse">
          <a:avLst/>
        </a:prstGeom>
        <a:solidFill>
          <a:srgbClr val="E577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b="1" kern="1200"/>
            <a:t>Existing evidence</a:t>
          </a:r>
        </a:p>
      </dsp:txBody>
      <dsp:txXfrm>
        <a:off x="315758" y="330155"/>
        <a:ext cx="1519098" cy="1519098"/>
      </dsp:txXfrm>
    </dsp:sp>
    <dsp:sp modelId="{FE47F87B-4CE5-48A6-99F8-F174EFB5A6D7}">
      <dsp:nvSpPr>
        <dsp:cNvPr id="0" name=""/>
        <dsp:cNvSpPr/>
      </dsp:nvSpPr>
      <dsp:spPr>
        <a:xfrm rot="5399754">
          <a:off x="2320910" y="819242"/>
          <a:ext cx="728635" cy="540695"/>
        </a:xfrm>
        <a:prstGeom prst="triangle">
          <a:avLst/>
        </a:prstGeom>
        <a:solidFill>
          <a:srgbClr val="E57700"/>
        </a:solidFill>
        <a:ln w="12700" cap="flat" cmpd="sng" algn="ctr">
          <a:solidFill>
            <a:prstClr val="white">
              <a:hueOff val="0"/>
              <a:satOff val="0"/>
              <a:lumOff val="0"/>
              <a:alphaOff val="0"/>
            </a:prstClr>
          </a:solidFill>
          <a:prstDash val="solid"/>
          <a:miter lim="800000"/>
        </a:ln>
        <a:effectLst/>
      </dsp:spPr>
      <dsp:style>
        <a:lnRef idx="0">
          <a:scrgbClr r="0" g="0" b="0"/>
        </a:lnRef>
        <a:fillRef idx="1">
          <a:scrgbClr r="0" g="0" b="0"/>
        </a:fillRef>
        <a:effectRef idx="0">
          <a:scrgbClr r="0" g="0" b="0"/>
        </a:effectRef>
        <a:fontRef idx="minor">
          <a:schemeClr val="lt1"/>
        </a:fontRef>
      </dsp:style>
    </dsp:sp>
    <dsp:sp modelId="{1F7A28B6-7F2C-4E09-A900-F9A1480F330D}">
      <dsp:nvSpPr>
        <dsp:cNvPr id="0" name=""/>
        <dsp:cNvSpPr/>
      </dsp:nvSpPr>
      <dsp:spPr>
        <a:xfrm>
          <a:off x="3190378" y="15084"/>
          <a:ext cx="2148784" cy="2148784"/>
        </a:xfrm>
        <a:prstGeom prst="ellipse">
          <a:avLst/>
        </a:prstGeom>
        <a:solidFill>
          <a:srgbClr val="4488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b="1" kern="1200" dirty="0"/>
            <a:t>Recommendations made</a:t>
          </a:r>
        </a:p>
      </dsp:txBody>
      <dsp:txXfrm>
        <a:off x="3505060" y="329766"/>
        <a:ext cx="1519420" cy="1519420"/>
      </dsp:txXfrm>
    </dsp:sp>
    <dsp:sp modelId="{1DA38F12-380A-4A7D-A398-3CF9E0CE6D2A}">
      <dsp:nvSpPr>
        <dsp:cNvPr id="0" name=""/>
        <dsp:cNvSpPr/>
      </dsp:nvSpPr>
      <dsp:spPr>
        <a:xfrm rot="5363529">
          <a:off x="5583482" y="801273"/>
          <a:ext cx="728635" cy="540695"/>
        </a:xfrm>
        <a:prstGeom prst="triangle">
          <a:avLst/>
        </a:prstGeom>
        <a:solidFill>
          <a:srgbClr val="4488AB"/>
        </a:solidFill>
        <a:ln w="12700" cap="flat" cmpd="sng" algn="ctr">
          <a:solidFill>
            <a:prstClr val="white">
              <a:hueOff val="0"/>
              <a:satOff val="0"/>
              <a:lumOff val="0"/>
              <a:alphaOff val="0"/>
            </a:prstClr>
          </a:solidFill>
          <a:prstDash val="solid"/>
          <a:miter lim="800000"/>
        </a:ln>
        <a:effectLst/>
      </dsp:spPr>
      <dsp:style>
        <a:lnRef idx="0">
          <a:scrgbClr r="0" g="0" b="0"/>
        </a:lnRef>
        <a:fillRef idx="1">
          <a:scrgbClr r="0" g="0" b="0"/>
        </a:fillRef>
        <a:effectRef idx="0">
          <a:scrgbClr r="0" g="0" b="0"/>
        </a:effectRef>
        <a:fontRef idx="minor">
          <a:schemeClr val="lt1"/>
        </a:fontRef>
      </dsp:style>
    </dsp:sp>
    <dsp:sp modelId="{C431790A-8509-4A40-A7A6-3C6504A1E316}">
      <dsp:nvSpPr>
        <dsp:cNvPr id="0" name=""/>
        <dsp:cNvSpPr/>
      </dsp:nvSpPr>
      <dsp:spPr>
        <a:xfrm>
          <a:off x="6525843" y="160856"/>
          <a:ext cx="1790269" cy="1790269"/>
        </a:xfrm>
        <a:prstGeom prst="ellipse">
          <a:avLst/>
        </a:prstGeom>
        <a:solidFill>
          <a:srgbClr val="BF459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b="1" kern="1200" dirty="0"/>
            <a:t>Implementation gap</a:t>
          </a:r>
        </a:p>
      </dsp:txBody>
      <dsp:txXfrm>
        <a:off x="6788022" y="423035"/>
        <a:ext cx="1265911" cy="1265911"/>
      </dsp:txXfrm>
    </dsp:sp>
    <dsp:sp modelId="{90C94E7C-0BE8-434C-9154-5C0AC13DC23A}">
      <dsp:nvSpPr>
        <dsp:cNvPr id="0" name=""/>
        <dsp:cNvSpPr/>
      </dsp:nvSpPr>
      <dsp:spPr>
        <a:xfrm rot="10800000">
          <a:off x="7056660" y="2206171"/>
          <a:ext cx="728635" cy="540695"/>
        </a:xfrm>
        <a:prstGeom prst="triangle">
          <a:avLst/>
        </a:prstGeom>
        <a:solidFill>
          <a:srgbClr val="BF4593"/>
        </a:solidFill>
        <a:ln>
          <a:noFill/>
        </a:ln>
        <a:effectLst/>
      </dsp:spPr>
      <dsp:style>
        <a:lnRef idx="0">
          <a:scrgbClr r="0" g="0" b="0"/>
        </a:lnRef>
        <a:fillRef idx="1">
          <a:scrgbClr r="0" g="0" b="0"/>
        </a:fillRef>
        <a:effectRef idx="0">
          <a:scrgbClr r="0" g="0" b="0"/>
        </a:effectRef>
        <a:fontRef idx="minor">
          <a:schemeClr val="lt1"/>
        </a:fontRef>
      </dsp:style>
    </dsp:sp>
    <dsp:sp modelId="{9D7ACD2F-F7FD-4219-9285-642DB5635EB3}">
      <dsp:nvSpPr>
        <dsp:cNvPr id="0" name=""/>
        <dsp:cNvSpPr/>
      </dsp:nvSpPr>
      <dsp:spPr>
        <a:xfrm>
          <a:off x="6525843" y="2971306"/>
          <a:ext cx="1790269" cy="1790269"/>
        </a:xfrm>
        <a:prstGeom prst="ellipse">
          <a:avLst/>
        </a:prstGeom>
        <a:solidFill>
          <a:srgbClr val="61439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b="1" kern="1200"/>
            <a:t>Accountability gap</a:t>
          </a:r>
        </a:p>
      </dsp:txBody>
      <dsp:txXfrm>
        <a:off x="6788022" y="3233485"/>
        <a:ext cx="1265911" cy="1265911"/>
      </dsp:txXfrm>
    </dsp:sp>
    <dsp:sp modelId="{F37ABEBD-5E2A-4389-A31F-9C400C1DCAA3}">
      <dsp:nvSpPr>
        <dsp:cNvPr id="0" name=""/>
        <dsp:cNvSpPr/>
      </dsp:nvSpPr>
      <dsp:spPr>
        <a:xfrm rot="16401441">
          <a:off x="5530175" y="3506544"/>
          <a:ext cx="728635" cy="540695"/>
        </a:xfrm>
        <a:prstGeom prst="triangle">
          <a:avLst/>
        </a:prstGeom>
        <a:solidFill>
          <a:srgbClr val="614393"/>
        </a:solidFill>
        <a:ln w="12700" cap="flat" cmpd="sng" algn="ctr">
          <a:solidFill>
            <a:prstClr val="white">
              <a:hueOff val="0"/>
              <a:satOff val="0"/>
              <a:lumOff val="0"/>
              <a:alphaOff val="0"/>
            </a:prstClr>
          </a:solidFill>
          <a:prstDash val="solid"/>
          <a:miter lim="800000"/>
        </a:ln>
        <a:effectLst/>
      </dsp:spPr>
      <dsp:style>
        <a:lnRef idx="0">
          <a:scrgbClr r="0" g="0" b="0"/>
        </a:lnRef>
        <a:fillRef idx="1">
          <a:scrgbClr r="0" g="0" b="0"/>
        </a:fillRef>
        <a:effectRef idx="0">
          <a:scrgbClr r="0" g="0" b="0"/>
        </a:effectRef>
        <a:fontRef idx="minor">
          <a:schemeClr val="lt1"/>
        </a:fontRef>
      </dsp:style>
    </dsp:sp>
    <dsp:sp modelId="{0021D286-A263-4DBE-8021-5629B6FCDDC9}">
      <dsp:nvSpPr>
        <dsp:cNvPr id="0" name=""/>
        <dsp:cNvSpPr/>
      </dsp:nvSpPr>
      <dsp:spPr>
        <a:xfrm>
          <a:off x="3212132" y="2639690"/>
          <a:ext cx="2081814" cy="2081814"/>
        </a:xfrm>
        <a:prstGeom prst="ellipse">
          <a:avLst/>
        </a:prstGeom>
        <a:solidFill>
          <a:srgbClr val="CC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b="1" kern="1200" dirty="0">
              <a:solidFill>
                <a:schemeClr val="tx1"/>
              </a:solidFill>
            </a:rPr>
            <a:t>Opportunity for research</a:t>
          </a:r>
        </a:p>
      </dsp:txBody>
      <dsp:txXfrm>
        <a:off x="3517007" y="2944565"/>
        <a:ext cx="1472064" cy="14720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0DC1F-F99D-4B55-9FCE-207D5911A543}">
      <dsp:nvSpPr>
        <dsp:cNvPr id="0" name=""/>
        <dsp:cNvSpPr/>
      </dsp:nvSpPr>
      <dsp:spPr>
        <a:xfrm>
          <a:off x="1820686" y="2858"/>
          <a:ext cx="3465436" cy="2079261"/>
        </a:xfrm>
        <a:prstGeom prst="rect">
          <a:avLst/>
        </a:prstGeom>
        <a:solidFill>
          <a:srgbClr val="4488AB"/>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Research that helps decision makers:</a:t>
          </a:r>
        </a:p>
        <a:p>
          <a:pPr marL="114300" lvl="1" indent="-114300" algn="l" defTabSz="622300">
            <a:lnSpc>
              <a:spcPct val="90000"/>
            </a:lnSpc>
            <a:spcBef>
              <a:spcPct val="0"/>
            </a:spcBef>
            <a:spcAft>
              <a:spcPct val="15000"/>
            </a:spcAft>
            <a:buChar char="•"/>
          </a:pPr>
          <a:r>
            <a:rPr lang="en-US" sz="1400" kern="1200" dirty="0"/>
            <a:t>Understand what is happening and why</a:t>
          </a:r>
        </a:p>
        <a:p>
          <a:pPr marL="114300" lvl="1" indent="-114300" algn="l" defTabSz="622300">
            <a:lnSpc>
              <a:spcPct val="90000"/>
            </a:lnSpc>
            <a:spcBef>
              <a:spcPct val="0"/>
            </a:spcBef>
            <a:spcAft>
              <a:spcPct val="15000"/>
            </a:spcAft>
            <a:buChar char="•"/>
          </a:pPr>
          <a:r>
            <a:rPr lang="en-US" sz="1400" kern="1200"/>
            <a:t>Address real policy and service challenges</a:t>
          </a:r>
        </a:p>
        <a:p>
          <a:pPr marL="114300" lvl="1" indent="-114300" algn="l" defTabSz="622300">
            <a:lnSpc>
              <a:spcPct val="90000"/>
            </a:lnSpc>
            <a:spcBef>
              <a:spcPct val="0"/>
            </a:spcBef>
            <a:spcAft>
              <a:spcPct val="15000"/>
            </a:spcAft>
            <a:buChar char="•"/>
          </a:pPr>
          <a:r>
            <a:rPr lang="en-US" sz="1400" kern="1200"/>
            <a:t>Connect with current reforms, reviews and policy priorities</a:t>
          </a:r>
        </a:p>
        <a:p>
          <a:pPr marL="114300" lvl="1" indent="-114300" algn="l" defTabSz="622300">
            <a:lnSpc>
              <a:spcPct val="90000"/>
            </a:lnSpc>
            <a:spcBef>
              <a:spcPct val="0"/>
            </a:spcBef>
            <a:spcAft>
              <a:spcPct val="15000"/>
            </a:spcAft>
            <a:buChar char="•"/>
          </a:pPr>
          <a:r>
            <a:rPr lang="en-US" sz="1400" kern="1200"/>
            <a:t>Explain what the findings mean for policy or practice</a:t>
          </a:r>
        </a:p>
      </dsp:txBody>
      <dsp:txXfrm>
        <a:off x="1820686" y="2858"/>
        <a:ext cx="3465436" cy="2079261"/>
      </dsp:txXfrm>
    </dsp:sp>
    <dsp:sp modelId="{227BAF9A-6CE7-4AF1-BE22-B9A9020FAC2F}">
      <dsp:nvSpPr>
        <dsp:cNvPr id="0" name=""/>
        <dsp:cNvSpPr/>
      </dsp:nvSpPr>
      <dsp:spPr>
        <a:xfrm>
          <a:off x="5632666" y="2858"/>
          <a:ext cx="3465436" cy="2079261"/>
        </a:xfrm>
        <a:prstGeom prst="rect">
          <a:avLst/>
        </a:prstGeom>
        <a:solidFill>
          <a:srgbClr val="4488AB"/>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800100">
            <a:lnSpc>
              <a:spcPct val="90000"/>
            </a:lnSpc>
            <a:spcBef>
              <a:spcPct val="0"/>
            </a:spcBef>
            <a:spcAft>
              <a:spcPct val="35000"/>
            </a:spcAft>
            <a:buNone/>
          </a:pPr>
          <a:r>
            <a:rPr lang="en-US" sz="1800" kern="1200"/>
            <a:t>Research that considers the policy system:</a:t>
          </a:r>
        </a:p>
        <a:p>
          <a:pPr marL="114300" lvl="1" indent="-114300" algn="l" defTabSz="622300">
            <a:lnSpc>
              <a:spcPct val="90000"/>
            </a:lnSpc>
            <a:spcBef>
              <a:spcPct val="0"/>
            </a:spcBef>
            <a:spcAft>
              <a:spcPct val="15000"/>
            </a:spcAft>
            <a:buChar char="•"/>
          </a:pPr>
          <a:r>
            <a:rPr lang="en-US" sz="1400" kern="1200" dirty="0"/>
            <a:t>Different levels of </a:t>
          </a:r>
          <a:r>
            <a:rPr lang="en-US" sz="1400" kern="1200" dirty="0">
              <a:solidFill>
                <a:prstClr val="white"/>
              </a:solidFill>
              <a:latin typeface="Calibri" panose="020F0502020204030204"/>
              <a:ea typeface="+mn-ea"/>
              <a:cs typeface="+mn-cs"/>
            </a:rPr>
            <a:t>government</a:t>
          </a:r>
          <a:r>
            <a:rPr lang="en-US" sz="1400" kern="1200" dirty="0"/>
            <a:t> and responsibilities</a:t>
          </a:r>
        </a:p>
        <a:p>
          <a:pPr marL="114300" lvl="1" indent="-114300" algn="l" defTabSz="622300">
            <a:lnSpc>
              <a:spcPct val="90000"/>
            </a:lnSpc>
            <a:spcBef>
              <a:spcPct val="0"/>
            </a:spcBef>
            <a:spcAft>
              <a:spcPct val="15000"/>
            </a:spcAft>
            <a:buChar char="•"/>
          </a:pPr>
          <a:r>
            <a:rPr lang="en-US" sz="1400" kern="1200"/>
            <a:t>Where national, state and territory collaboration is needed</a:t>
          </a:r>
        </a:p>
        <a:p>
          <a:pPr marL="114300" lvl="1" indent="-114300" algn="l" defTabSz="622300">
            <a:lnSpc>
              <a:spcPct val="90000"/>
            </a:lnSpc>
            <a:spcBef>
              <a:spcPct val="0"/>
            </a:spcBef>
            <a:spcAft>
              <a:spcPct val="15000"/>
            </a:spcAft>
            <a:buChar char="•"/>
          </a:pPr>
          <a:r>
            <a:rPr lang="en-US" sz="1400" kern="1200"/>
            <a:t>How research can inform future decisions or reforms</a:t>
          </a:r>
        </a:p>
      </dsp:txBody>
      <dsp:txXfrm>
        <a:off x="5632666" y="2858"/>
        <a:ext cx="3465436" cy="2079261"/>
      </dsp:txXfrm>
    </dsp:sp>
    <dsp:sp modelId="{BBCDBEA1-1FD8-45D4-9B06-89E14E6B2716}">
      <dsp:nvSpPr>
        <dsp:cNvPr id="0" name=""/>
        <dsp:cNvSpPr/>
      </dsp:nvSpPr>
      <dsp:spPr>
        <a:xfrm>
          <a:off x="3726676" y="2428664"/>
          <a:ext cx="3465436" cy="2079261"/>
        </a:xfrm>
        <a:prstGeom prst="rect">
          <a:avLst/>
        </a:prstGeom>
        <a:solidFill>
          <a:srgbClr val="BF459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Research that supports action:</a:t>
          </a:r>
        </a:p>
        <a:p>
          <a:pPr marL="114300" lvl="1" indent="-114300" algn="l" defTabSz="622300">
            <a:lnSpc>
              <a:spcPct val="90000"/>
            </a:lnSpc>
            <a:spcBef>
              <a:spcPct val="0"/>
            </a:spcBef>
            <a:spcAft>
              <a:spcPct val="15000"/>
            </a:spcAft>
            <a:buChar char="•"/>
          </a:pPr>
          <a:r>
            <a:rPr lang="en-US" sz="1400" kern="1200"/>
            <a:t>Identifies evidence gaps</a:t>
          </a:r>
        </a:p>
        <a:p>
          <a:pPr marL="114300" lvl="1" indent="-114300" algn="l" defTabSz="622300">
            <a:lnSpc>
              <a:spcPct val="90000"/>
            </a:lnSpc>
            <a:spcBef>
              <a:spcPct val="0"/>
            </a:spcBef>
            <a:spcAft>
              <a:spcPct val="15000"/>
            </a:spcAft>
            <a:buChar char="•"/>
          </a:pPr>
          <a:r>
            <a:rPr lang="en-US" sz="1400" kern="1200"/>
            <a:t>Explains implementation challenges</a:t>
          </a:r>
        </a:p>
        <a:p>
          <a:pPr marL="114300" lvl="1" indent="-114300" algn="l" defTabSz="622300">
            <a:lnSpc>
              <a:spcPct val="90000"/>
            </a:lnSpc>
            <a:spcBef>
              <a:spcPct val="0"/>
            </a:spcBef>
            <a:spcAft>
              <a:spcPct val="15000"/>
            </a:spcAft>
            <a:buChar char="•"/>
          </a:pPr>
          <a:r>
            <a:rPr lang="en-US" sz="1400" kern="1200"/>
            <a:t>Considers costs, benefits and feasibility</a:t>
          </a:r>
        </a:p>
      </dsp:txBody>
      <dsp:txXfrm>
        <a:off x="3726676" y="2428664"/>
        <a:ext cx="3465436" cy="207926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41CC76-F88A-4BBB-B1B1-3FB17ABA7F84}" type="datetimeFigureOut">
              <a:rPr lang="en-AU" smtClean="0"/>
              <a:t>12/03/2026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D4C24D-CFF3-46D0-AA19-6847C61CB8C4}" type="slidenum">
              <a:rPr lang="en-AU" smtClean="0"/>
              <a:t>‹#›</a:t>
            </a:fld>
            <a:endParaRPr lang="en-AU"/>
          </a:p>
        </p:txBody>
      </p:sp>
    </p:spTree>
    <p:extLst>
      <p:ext uri="{BB962C8B-B14F-4D97-AF65-F5344CB8AC3E}">
        <p14:creationId xmlns:p14="http://schemas.microsoft.com/office/powerpoint/2010/main" val="566044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7D4C24D-CFF3-46D0-AA19-6847C61CB8C4}" type="slidenum">
              <a:rPr lang="en-AU" smtClean="0"/>
              <a:t>1</a:t>
            </a:fld>
            <a:endParaRPr lang="en-AU"/>
          </a:p>
        </p:txBody>
      </p:sp>
    </p:spTree>
    <p:extLst>
      <p:ext uri="{BB962C8B-B14F-4D97-AF65-F5344CB8AC3E}">
        <p14:creationId xmlns:p14="http://schemas.microsoft.com/office/powerpoint/2010/main" val="370270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7D4C24D-CFF3-46D0-AA19-6847C61CB8C4}" type="slidenum">
              <a:rPr lang="en-AU" smtClean="0"/>
              <a:t>2</a:t>
            </a:fld>
            <a:endParaRPr lang="en-AU"/>
          </a:p>
        </p:txBody>
      </p:sp>
    </p:spTree>
    <p:extLst>
      <p:ext uri="{BB962C8B-B14F-4D97-AF65-F5344CB8AC3E}">
        <p14:creationId xmlns:p14="http://schemas.microsoft.com/office/powerpoint/2010/main" val="401271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800"/>
              </a:spcAft>
              <a:buSzPts val="1000"/>
              <a:buNone/>
              <a:tabLst>
                <a:tab pos="457200" algn="l"/>
              </a:tabLst>
            </a:pPr>
            <a:endParaRPr lang="en-AU" dirty="0"/>
          </a:p>
        </p:txBody>
      </p:sp>
      <p:sp>
        <p:nvSpPr>
          <p:cNvPr id="4" name="Slide Number Placeholder 3"/>
          <p:cNvSpPr>
            <a:spLocks noGrp="1"/>
          </p:cNvSpPr>
          <p:nvPr>
            <p:ph type="sldNum" sz="quarter" idx="5"/>
          </p:nvPr>
        </p:nvSpPr>
        <p:spPr/>
        <p:txBody>
          <a:bodyPr/>
          <a:lstStyle/>
          <a:p>
            <a:fld id="{57D4C24D-CFF3-46D0-AA19-6847C61CB8C4}" type="slidenum">
              <a:rPr lang="en-AU" smtClean="0"/>
              <a:t>3</a:t>
            </a:fld>
            <a:endParaRPr lang="en-AU"/>
          </a:p>
        </p:txBody>
      </p:sp>
    </p:spTree>
    <p:extLst>
      <p:ext uri="{BB962C8B-B14F-4D97-AF65-F5344CB8AC3E}">
        <p14:creationId xmlns:p14="http://schemas.microsoft.com/office/powerpoint/2010/main" val="618710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A6F8B-63F0-AE97-41EB-FE74FC5D8A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214D79-EF57-4FFA-2A13-5AFCD9032E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412379-CD0C-6CF9-090B-87F07D2FA041}"/>
              </a:ext>
            </a:extLst>
          </p:cNvPr>
          <p:cNvSpPr>
            <a:spLocks noGrp="1"/>
          </p:cNvSpPr>
          <p:nvPr>
            <p:ph type="body" idx="1"/>
          </p:nvPr>
        </p:nvSpPr>
        <p:spPr/>
        <p:txBody>
          <a:bodyPr/>
          <a:lstStyle/>
          <a:p>
            <a:pPr>
              <a:lnSpc>
                <a:spcPct val="115000"/>
              </a:lnSpc>
              <a:spcAft>
                <a:spcPts val="1000"/>
              </a:spcAft>
              <a:buNone/>
            </a:pPr>
            <a:endParaRPr lang="en-US" sz="1800" dirty="0"/>
          </a:p>
        </p:txBody>
      </p:sp>
      <p:sp>
        <p:nvSpPr>
          <p:cNvPr id="4" name="Slide Number Placeholder 3">
            <a:extLst>
              <a:ext uri="{FF2B5EF4-FFF2-40B4-BE49-F238E27FC236}">
                <a16:creationId xmlns:a16="http://schemas.microsoft.com/office/drawing/2014/main" id="{185A1A4D-74BD-6B8E-BD84-05F1472BBA82}"/>
              </a:ext>
            </a:extLst>
          </p:cNvPr>
          <p:cNvSpPr>
            <a:spLocks noGrp="1"/>
          </p:cNvSpPr>
          <p:nvPr>
            <p:ph type="sldNum" sz="quarter" idx="5"/>
          </p:nvPr>
        </p:nvSpPr>
        <p:spPr/>
        <p:txBody>
          <a:bodyPr/>
          <a:lstStyle/>
          <a:p>
            <a:fld id="{57D4C24D-CFF3-46D0-AA19-6847C61CB8C4}" type="slidenum">
              <a:rPr lang="en-AU" smtClean="0"/>
              <a:t>8</a:t>
            </a:fld>
            <a:endParaRPr lang="en-AU"/>
          </a:p>
        </p:txBody>
      </p:sp>
    </p:spTree>
    <p:extLst>
      <p:ext uri="{BB962C8B-B14F-4D97-AF65-F5344CB8AC3E}">
        <p14:creationId xmlns:p14="http://schemas.microsoft.com/office/powerpoint/2010/main" val="3157913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5CA42-9E68-BDF8-EE4E-23BF6315EA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EE0767-C5CE-8028-6238-4A2011E740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4AC8FD-F825-D2A1-B905-D39D19FCDB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2959E2-CAB5-4F09-E5D7-D6458BBDC07F}"/>
              </a:ext>
            </a:extLst>
          </p:cNvPr>
          <p:cNvSpPr>
            <a:spLocks noGrp="1"/>
          </p:cNvSpPr>
          <p:nvPr>
            <p:ph type="sldNum" sz="quarter" idx="5"/>
          </p:nvPr>
        </p:nvSpPr>
        <p:spPr/>
        <p:txBody>
          <a:bodyPr/>
          <a:lstStyle/>
          <a:p>
            <a:fld id="{9E605E31-B314-CE48-A746-B4106FABC738}" type="slidenum">
              <a:rPr lang="en-US" smtClean="0"/>
              <a:t>10</a:t>
            </a:fld>
            <a:endParaRPr lang="en-US"/>
          </a:p>
        </p:txBody>
      </p:sp>
    </p:spTree>
    <p:extLst>
      <p:ext uri="{BB962C8B-B14F-4D97-AF65-F5344CB8AC3E}">
        <p14:creationId xmlns:p14="http://schemas.microsoft.com/office/powerpoint/2010/main" val="4573609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2C3949"/>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10F39A-706D-94AC-385C-D04C923F9CCD}"/>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B46B4EF8-CA26-DB1D-FCBF-CC8D0716B939}"/>
              </a:ext>
            </a:extLst>
          </p:cNvPr>
          <p:cNvSpPr>
            <a:spLocks noGrp="1"/>
          </p:cNvSpPr>
          <p:nvPr>
            <p:ph type="ctrTitle" hasCustomPrompt="1"/>
          </p:nvPr>
        </p:nvSpPr>
        <p:spPr>
          <a:xfrm>
            <a:off x="5832388" y="692155"/>
            <a:ext cx="6359611" cy="2387600"/>
          </a:xfrm>
          <a:noFill/>
        </p:spPr>
        <p:txBody>
          <a:bodyPr lIns="180000" tIns="180000" rIns="180000" bIns="180000" anchor="ctr" anchorCtr="0"/>
          <a:lstStyle>
            <a:lvl1pPr algn="l">
              <a:defRPr sz="6000">
                <a:solidFill>
                  <a:srgbClr val="BF4593"/>
                </a:solidFill>
              </a:defRPr>
            </a:lvl1pPr>
          </a:lstStyle>
          <a:p>
            <a:r>
              <a:rPr lang="en-GB"/>
              <a:t>Click to edit the Master title style</a:t>
            </a:r>
            <a:endParaRPr lang="en-US"/>
          </a:p>
        </p:txBody>
      </p:sp>
      <p:sp>
        <p:nvSpPr>
          <p:cNvPr id="3" name="Subtitle 2">
            <a:extLst>
              <a:ext uri="{FF2B5EF4-FFF2-40B4-BE49-F238E27FC236}">
                <a16:creationId xmlns:a16="http://schemas.microsoft.com/office/drawing/2014/main" id="{6EAF7C40-1B3C-8AFA-DD0D-AA289D9A2BD1}"/>
              </a:ext>
            </a:extLst>
          </p:cNvPr>
          <p:cNvSpPr>
            <a:spLocks noGrp="1"/>
          </p:cNvSpPr>
          <p:nvPr>
            <p:ph type="subTitle" idx="1"/>
          </p:nvPr>
        </p:nvSpPr>
        <p:spPr>
          <a:xfrm>
            <a:off x="3918244" y="5502898"/>
            <a:ext cx="6359611" cy="809323"/>
          </a:xfrm>
          <a:noFill/>
        </p:spPr>
        <p:txBody>
          <a:bodyPr lIns="180000" tIns="180000" rIns="180000" bIns="180000" anchor="ctr" anchorCtr="0">
            <a:normAutofit/>
          </a:bodyPr>
          <a:lstStyle>
            <a:lvl1pPr marL="0" indent="0" algn="l">
              <a:buNone/>
              <a:defRPr sz="2000">
                <a:solidFill>
                  <a:srgbClr val="2C394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3" name="Picture 12" descr="A picture containing text, aircraft&#10;&#10;Description automatically generated">
            <a:extLst>
              <a:ext uri="{FF2B5EF4-FFF2-40B4-BE49-F238E27FC236}">
                <a16:creationId xmlns:a16="http://schemas.microsoft.com/office/drawing/2014/main" id="{F271F5AA-C123-5F45-71C7-9D0521FA847E}"/>
              </a:ext>
            </a:extLst>
          </p:cNvPr>
          <p:cNvPicPr>
            <a:picLocks noChangeAspect="1"/>
          </p:cNvPicPr>
          <p:nvPr userDrawn="1"/>
        </p:nvPicPr>
        <p:blipFill>
          <a:blip r:embed="rId3"/>
          <a:stretch>
            <a:fillRect/>
          </a:stretch>
        </p:blipFill>
        <p:spPr>
          <a:xfrm>
            <a:off x="8363711" y="-743024"/>
            <a:ext cx="3828288" cy="2182200"/>
          </a:xfrm>
          <a:prstGeom prst="rect">
            <a:avLst/>
          </a:prstGeom>
        </p:spPr>
      </p:pic>
    </p:spTree>
    <p:extLst>
      <p:ext uri="{BB962C8B-B14F-4D97-AF65-F5344CB8AC3E}">
        <p14:creationId xmlns:p14="http://schemas.microsoft.com/office/powerpoint/2010/main" val="263986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85E606-15D4-66A4-9337-5DFDED5BE004}"/>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4086960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156BB8-0155-D8E4-59B4-983EE64D0CD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46B4EF8-CA26-DB1D-FCBF-CC8D0716B939}"/>
              </a:ext>
            </a:extLst>
          </p:cNvPr>
          <p:cNvSpPr>
            <a:spLocks noGrp="1"/>
          </p:cNvSpPr>
          <p:nvPr>
            <p:ph type="ctrTitle" hasCustomPrompt="1"/>
          </p:nvPr>
        </p:nvSpPr>
        <p:spPr>
          <a:xfrm>
            <a:off x="3567953" y="2432180"/>
            <a:ext cx="8624046" cy="2387600"/>
          </a:xfrm>
          <a:noFill/>
          <a:ln>
            <a:noFill/>
          </a:ln>
        </p:spPr>
        <p:txBody>
          <a:bodyPr lIns="180000" tIns="180000" rIns="180000" bIns="180000" anchor="ctr" anchorCtr="0"/>
          <a:lstStyle>
            <a:lvl1pPr algn="l">
              <a:defRPr sz="6000">
                <a:solidFill>
                  <a:srgbClr val="2C3949"/>
                </a:solidFill>
              </a:defRPr>
            </a:lvl1pPr>
          </a:lstStyle>
          <a:p>
            <a:r>
              <a:rPr lang="en-GB"/>
              <a:t>Click to edit the break up page Master title style</a:t>
            </a:r>
            <a:endParaRPr lang="en-US"/>
          </a:p>
        </p:txBody>
      </p:sp>
      <p:sp>
        <p:nvSpPr>
          <p:cNvPr id="3" name="Subtitle 2">
            <a:extLst>
              <a:ext uri="{FF2B5EF4-FFF2-40B4-BE49-F238E27FC236}">
                <a16:creationId xmlns:a16="http://schemas.microsoft.com/office/drawing/2014/main" id="{6EAF7C40-1B3C-8AFA-DD0D-AA289D9A2BD1}"/>
              </a:ext>
            </a:extLst>
          </p:cNvPr>
          <p:cNvSpPr>
            <a:spLocks noGrp="1"/>
          </p:cNvSpPr>
          <p:nvPr>
            <p:ph type="subTitle" idx="1" hasCustomPrompt="1"/>
          </p:nvPr>
        </p:nvSpPr>
        <p:spPr>
          <a:xfrm>
            <a:off x="3567953" y="4937613"/>
            <a:ext cx="8386117" cy="698113"/>
          </a:xfrm>
          <a:noFill/>
          <a:ln>
            <a:noFill/>
          </a:ln>
        </p:spPr>
        <p:txBody>
          <a:bodyPr lIns="180000" tIns="180000" rIns="180000" bIns="180000"/>
          <a:lstStyle>
            <a:lvl1pPr marL="0" indent="0" algn="l">
              <a:buNone/>
              <a:defRPr sz="2400">
                <a:solidFill>
                  <a:srgbClr val="2C394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the break-up page subtitle</a:t>
            </a:r>
            <a:endParaRPr lang="en-US"/>
          </a:p>
        </p:txBody>
      </p:sp>
    </p:spTree>
    <p:extLst>
      <p:ext uri="{BB962C8B-B14F-4D97-AF65-F5344CB8AC3E}">
        <p14:creationId xmlns:p14="http://schemas.microsoft.com/office/powerpoint/2010/main" val="113193504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8890B4-4F45-5539-0967-6FC4CC35CA77}"/>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8BB0927-170D-DD89-D62C-F626A820AE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0E11E4-0EF3-4E7E-CF17-C1745DEB95F3}"/>
              </a:ext>
            </a:extLst>
          </p:cNvPr>
          <p:cNvSpPr>
            <a:spLocks noGrp="1"/>
          </p:cNvSpPr>
          <p:nvPr>
            <p:ph idx="1"/>
          </p:nvPr>
        </p:nvSpPr>
        <p:spPr>
          <a:xfrm>
            <a:off x="838200" y="1825625"/>
            <a:ext cx="10515600" cy="37757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0773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E0124C-8D33-2BE3-EAAA-1CF5A05FE5D9}"/>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654D4F-1EB6-9606-AB3F-6DE270D169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97BC03-9DC9-6E9D-57EB-A29379E748B7}"/>
              </a:ext>
            </a:extLst>
          </p:cNvPr>
          <p:cNvSpPr>
            <a:spLocks noGrp="1"/>
          </p:cNvSpPr>
          <p:nvPr>
            <p:ph sz="half" idx="1"/>
          </p:nvPr>
        </p:nvSpPr>
        <p:spPr>
          <a:xfrm>
            <a:off x="838200" y="1825626"/>
            <a:ext cx="5181600" cy="36210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8314C6-EB3E-A497-FFA4-CF21A8A6533C}"/>
              </a:ext>
            </a:extLst>
          </p:cNvPr>
          <p:cNvSpPr>
            <a:spLocks noGrp="1"/>
          </p:cNvSpPr>
          <p:nvPr>
            <p:ph sz="half" idx="2"/>
          </p:nvPr>
        </p:nvSpPr>
        <p:spPr>
          <a:xfrm>
            <a:off x="6172200" y="1825625"/>
            <a:ext cx="5181600" cy="3621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3990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2C3949"/>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0427DC-9DB0-1605-147A-CEC196303CDE}"/>
              </a:ext>
            </a:extLst>
          </p:cNvPr>
          <p:cNvPicPr>
            <a:picLocks noChangeAspect="1"/>
          </p:cNvPicPr>
          <p:nvPr userDrawn="1"/>
        </p:nvPicPr>
        <p:blipFill>
          <a:blip r:embed="rId2"/>
          <a:srcRect/>
          <a:stretch/>
        </p:blipFill>
        <p:spPr>
          <a:xfrm>
            <a:off x="0" y="0"/>
            <a:ext cx="12192000" cy="6858000"/>
          </a:xfrm>
          <a:prstGeom prst="rect">
            <a:avLst/>
          </a:prstGeom>
        </p:spPr>
      </p:pic>
      <p:sp>
        <p:nvSpPr>
          <p:cNvPr id="10" name="Picture Placeholder 9">
            <a:extLst>
              <a:ext uri="{FF2B5EF4-FFF2-40B4-BE49-F238E27FC236}">
                <a16:creationId xmlns:a16="http://schemas.microsoft.com/office/drawing/2014/main" id="{AC851450-06D4-6BF1-BE87-3E8E619505E4}"/>
              </a:ext>
            </a:extLst>
          </p:cNvPr>
          <p:cNvSpPr>
            <a:spLocks noGrp="1"/>
          </p:cNvSpPr>
          <p:nvPr>
            <p:ph type="pic" sz="quarter" idx="10"/>
          </p:nvPr>
        </p:nvSpPr>
        <p:spPr>
          <a:xfrm>
            <a:off x="838200" y="682580"/>
            <a:ext cx="10515600" cy="5318975"/>
          </a:xfrm>
        </p:spPr>
        <p:txBody>
          <a:bodyPr/>
          <a:lstStyle/>
          <a:p>
            <a:r>
              <a:rPr lang="en-US"/>
              <a:t>Click icon to add picture</a:t>
            </a:r>
          </a:p>
        </p:txBody>
      </p:sp>
    </p:spTree>
    <p:extLst>
      <p:ext uri="{BB962C8B-B14F-4D97-AF65-F5344CB8AC3E}">
        <p14:creationId xmlns:p14="http://schemas.microsoft.com/office/powerpoint/2010/main" val="3859230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899D3B-C1CA-F28B-4293-1CCEB7387CA6}"/>
              </a:ext>
            </a:extLst>
          </p:cNvPr>
          <p:cNvPicPr>
            <a:picLocks noChangeAspect="1"/>
          </p:cNvPicPr>
          <p:nvPr userDrawn="1"/>
        </p:nvPicPr>
        <p:blipFill>
          <a:blip r:embed="rId2"/>
          <a:srcRect/>
          <a:stretch/>
        </p:blipFill>
        <p:spPr>
          <a:xfrm>
            <a:off x="0" y="0"/>
            <a:ext cx="12192000" cy="6858000"/>
          </a:xfrm>
          <a:prstGeom prst="rect">
            <a:avLst/>
          </a:prstGeom>
        </p:spPr>
      </p:pic>
      <p:sp>
        <p:nvSpPr>
          <p:cNvPr id="5" name="Chart Placeholder 4">
            <a:extLst>
              <a:ext uri="{FF2B5EF4-FFF2-40B4-BE49-F238E27FC236}">
                <a16:creationId xmlns:a16="http://schemas.microsoft.com/office/drawing/2014/main" id="{EEBC7DF9-DBF6-87D2-F142-3D7C0A77BB65}"/>
              </a:ext>
            </a:extLst>
          </p:cNvPr>
          <p:cNvSpPr>
            <a:spLocks noGrp="1"/>
          </p:cNvSpPr>
          <p:nvPr>
            <p:ph type="chart" sz="quarter" idx="12"/>
          </p:nvPr>
        </p:nvSpPr>
        <p:spPr>
          <a:xfrm>
            <a:off x="838199" y="618186"/>
            <a:ext cx="10515599" cy="5357611"/>
          </a:xfrm>
        </p:spPr>
        <p:txBody>
          <a:bodyPr/>
          <a:lstStyle/>
          <a:p>
            <a:r>
              <a:rPr lang="en-US"/>
              <a:t>Click icon to add chart</a:t>
            </a:r>
          </a:p>
        </p:txBody>
      </p:sp>
    </p:spTree>
    <p:extLst>
      <p:ext uri="{BB962C8B-B14F-4D97-AF65-F5344CB8AC3E}">
        <p14:creationId xmlns:p14="http://schemas.microsoft.com/office/powerpoint/2010/main" val="2859814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488F40-B9F3-958E-98DB-C284D4F8E7AC}"/>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453F92A-87FB-A326-B33B-6F44FA2091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51C59C-C745-ADAB-95A3-39EBF5027F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06EF04-73DE-5C55-B4C3-2B5ED89619ED}"/>
              </a:ext>
            </a:extLst>
          </p:cNvPr>
          <p:cNvSpPr>
            <a:spLocks noGrp="1"/>
          </p:cNvSpPr>
          <p:nvPr>
            <p:ph sz="half" idx="2"/>
          </p:nvPr>
        </p:nvSpPr>
        <p:spPr>
          <a:xfrm>
            <a:off x="839788" y="2505075"/>
            <a:ext cx="5157787" cy="35975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EB6B5E-C359-6121-CDD4-7F17B883C2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5E0BD7-70EF-1748-D322-F3A1E7AEACF5}"/>
              </a:ext>
            </a:extLst>
          </p:cNvPr>
          <p:cNvSpPr>
            <a:spLocks noGrp="1"/>
          </p:cNvSpPr>
          <p:nvPr>
            <p:ph sz="quarter" idx="4"/>
          </p:nvPr>
        </p:nvSpPr>
        <p:spPr>
          <a:xfrm>
            <a:off x="6172200" y="2505075"/>
            <a:ext cx="5183188" cy="35975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4285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DDC1147-7CDE-ADB4-13A0-B27EE57CC86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5194D7-2F30-71DC-E873-2DF04EBE77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A71E34-2789-2F38-8DC1-25DFF52859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3D68B7-FCD1-9062-7C31-C0E54D8C5B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49063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70A837B-64B5-8023-5C5A-C402BEB257E7}"/>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5B21B93-F884-FE93-446C-E89C6620D9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7C59FF-3D16-87ED-C0A1-B461B9059C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C74C53-9A30-361E-A513-9870A8129C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65206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6EFD5D-FE9E-695A-DF46-3483BC0C6C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6DE859-056F-F8C2-F5D4-0AE23DBCE3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9A0C8E-2FC8-A86D-8B83-0139EBA5C7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a:t>Date</a:t>
            </a:r>
            <a:endParaRPr lang="en-US"/>
          </a:p>
        </p:txBody>
      </p:sp>
      <p:sp>
        <p:nvSpPr>
          <p:cNvPr id="5" name="Footer Placeholder 4">
            <a:extLst>
              <a:ext uri="{FF2B5EF4-FFF2-40B4-BE49-F238E27FC236}">
                <a16:creationId xmlns:a16="http://schemas.microsoft.com/office/drawing/2014/main" id="{A4118E8A-F718-02B9-87A7-620115EBED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National Disability Research Partnership</a:t>
            </a:r>
          </a:p>
        </p:txBody>
      </p:sp>
      <p:sp>
        <p:nvSpPr>
          <p:cNvPr id="6" name="Slide Number Placeholder 5">
            <a:extLst>
              <a:ext uri="{FF2B5EF4-FFF2-40B4-BE49-F238E27FC236}">
                <a16:creationId xmlns:a16="http://schemas.microsoft.com/office/drawing/2014/main" id="{E37E21DA-8A8A-5FFD-6337-311F7D5C3A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CE39E-190A-C841-A96A-E9F31F7BACF5}" type="slidenum">
              <a:rPr lang="en-US" smtClean="0"/>
              <a:pPr/>
              <a:t>‹#›</a:t>
            </a:fld>
            <a:endParaRPr lang="en-US"/>
          </a:p>
        </p:txBody>
      </p:sp>
    </p:spTree>
    <p:extLst>
      <p:ext uri="{BB962C8B-B14F-4D97-AF65-F5344CB8AC3E}">
        <p14:creationId xmlns:p14="http://schemas.microsoft.com/office/powerpoint/2010/main" val="661116633"/>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2" r:id="rId4"/>
    <p:sldLayoutId id="2147483662" r:id="rId5"/>
    <p:sldLayoutId id="2147483660" r:id="rId6"/>
    <p:sldLayoutId id="2147483653" r:id="rId7"/>
    <p:sldLayoutId id="2147483656" r:id="rId8"/>
    <p:sldLayoutId id="2147483657" r:id="rId9"/>
    <p:sldLayoutId id="2147483654"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emf"/><Relationship Id="rId3" Type="http://schemas.openxmlformats.org/officeDocument/2006/relationships/image" Target="../media/image6.jpeg"/><Relationship Id="rId7" Type="http://schemas.openxmlformats.org/officeDocument/2006/relationships/image" Target="../media/image8.png"/><Relationship Id="rId12"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s://www.linkedin.com/company/ndrp" TargetMode="External"/><Relationship Id="rId11" Type="http://schemas.openxmlformats.org/officeDocument/2006/relationships/image" Target="../media/image10.emf"/><Relationship Id="rId5" Type="http://schemas.openxmlformats.org/officeDocument/2006/relationships/image" Target="../media/image7.png"/><Relationship Id="rId10" Type="http://schemas.openxmlformats.org/officeDocument/2006/relationships/hyperlink" Target="https://protect.checkpoint.com/v2/___http:/www.ndrp.org.au/___.Y3A0YTpuZHJwOmM6bzowNWY4YjFjZWRkMjQ5YjRmZDY2NWNhMGFjNzEzYzIyNTo2OjljOTQ6YzY0Zjg2MjkzNDY5NmUwNThmMTIyMjZlZWE4ZGEyZTRjMTk4MTgwY2EzOTViY2YxYWE1YWYxZTQwZmRmMDc3ZTpwOlQ6Tg" TargetMode="External"/><Relationship Id="rId4" Type="http://schemas.openxmlformats.org/officeDocument/2006/relationships/hyperlink" Target="https://www.facebook.com/people/National-Disability-Research-Partnership-NDRP/100083814751409/" TargetMode="External"/><Relationship Id="rId9" Type="http://schemas.openxmlformats.org/officeDocument/2006/relationships/hyperlink" Target="mailto:info@ndrp.org.a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 1&#10;Title: Evidence to action: Exploring knowledge mobilisation 1 May 2025&#10;The lower right-hand side of the slide includes the NDRP logo and the lower half of the slide includes a multi coloured NDRP brand with sweeping lines. &#10;">
            <a:extLst>
              <a:ext uri="{FF2B5EF4-FFF2-40B4-BE49-F238E27FC236}">
                <a16:creationId xmlns:a16="http://schemas.microsoft.com/office/drawing/2014/main" id="{D335F4D6-070B-0B4A-886C-8AB16787022C}"/>
              </a:ext>
            </a:extLst>
          </p:cNvPr>
          <p:cNvPicPr>
            <a:picLocks noChangeAspect="1"/>
          </p:cNvPicPr>
          <p:nvPr/>
        </p:nvPicPr>
        <p:blipFill>
          <a:blip r:embed="rId3"/>
          <a:srcRect/>
          <a:stretch/>
        </p:blipFill>
        <p:spPr>
          <a:xfrm>
            <a:off x="0" y="0"/>
            <a:ext cx="12192000" cy="6858000"/>
          </a:xfrm>
          <a:prstGeom prst="rect">
            <a:avLst/>
          </a:prstGeom>
        </p:spPr>
      </p:pic>
      <p:sp>
        <p:nvSpPr>
          <p:cNvPr id="3" name="Title 2">
            <a:extLst>
              <a:ext uri="{FF2B5EF4-FFF2-40B4-BE49-F238E27FC236}">
                <a16:creationId xmlns:a16="http://schemas.microsoft.com/office/drawing/2014/main" id="{DC86C39C-4EB8-A548-A0C1-36CCE00D5521}"/>
              </a:ext>
            </a:extLst>
          </p:cNvPr>
          <p:cNvSpPr txBox="1">
            <a:spLocks noGrp="1"/>
          </p:cNvSpPr>
          <p:nvPr>
            <p:ph type="title" idx="4294967295"/>
          </p:nvPr>
        </p:nvSpPr>
        <p:spPr>
          <a:xfrm>
            <a:off x="449882" y="522370"/>
            <a:ext cx="11365879" cy="36040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600"/>
              </a:spcAft>
              <a:buClrTx/>
              <a:buSzTx/>
              <a:buFontTx/>
              <a:buNone/>
              <a:tabLst/>
              <a:defRPr/>
            </a:pPr>
            <a:r>
              <a:rPr kumimoji="0" lang="en-AU" sz="4800" b="1" i="0" u="none" strike="noStrike" kern="100" cap="none" spc="0" normalizeH="0" baseline="0" noProof="0" dirty="0">
                <a:ln>
                  <a:noFill/>
                </a:ln>
                <a:solidFill>
                  <a:srgbClr val="C04693"/>
                </a:solidFill>
                <a:effectLst/>
                <a:uLnTx/>
                <a:uFillTx/>
                <a:latin typeface="Atkinson Hyperlegible" pitchFamily="2" charset="0"/>
                <a:ea typeface="+mn-ea"/>
                <a:cs typeface="Calibri" panose="020F0502020204030204" pitchFamily="34" charset="0"/>
              </a:rPr>
              <a:t>Evidence to action: Accessible and Inclusive Communities</a:t>
            </a:r>
            <a:br>
              <a:rPr kumimoji="0" lang="en-AU" sz="4800" b="1" i="0" u="none" strike="noStrike" kern="100" cap="none" spc="0" normalizeH="0" baseline="0" noProof="0" dirty="0">
                <a:ln>
                  <a:noFill/>
                </a:ln>
                <a:solidFill>
                  <a:srgbClr val="C04693"/>
                </a:solidFill>
                <a:effectLst/>
                <a:uLnTx/>
                <a:uFillTx/>
                <a:latin typeface="Atkinson Hyperlegible" pitchFamily="2" charset="0"/>
                <a:ea typeface="+mn-ea"/>
                <a:cs typeface="Calibri" panose="020F0502020204030204" pitchFamily="34" charset="0"/>
              </a:rPr>
            </a:br>
            <a:r>
              <a:rPr kumimoji="0" lang="en-US" sz="4000" b="0" i="1" u="none" strike="noStrike" kern="100" cap="none" spc="0" normalizeH="0" baseline="0" noProof="0" dirty="0">
                <a:ln>
                  <a:noFill/>
                </a:ln>
                <a:solidFill>
                  <a:srgbClr val="C04693"/>
                </a:solidFill>
                <a:effectLst/>
                <a:uLnTx/>
                <a:uFillTx/>
                <a:latin typeface="Atkinson Hyperlegible" pitchFamily="2" charset="0"/>
                <a:ea typeface="+mn-ea"/>
                <a:cs typeface="Calibri" panose="020F0502020204030204" pitchFamily="34" charset="0"/>
              </a:rPr>
              <a:t>What makes a community truly accessible and inclusive and what evidence is missing?</a:t>
            </a:r>
            <a:endParaRPr kumimoji="0" lang="en-AU" sz="4000" b="0" i="1" u="none" strike="noStrike" kern="100" cap="none" spc="0" normalizeH="0" baseline="0" noProof="0" dirty="0">
              <a:ln>
                <a:noFill/>
              </a:ln>
              <a:solidFill>
                <a:srgbClr val="C04693"/>
              </a:solidFill>
              <a:effectLst/>
              <a:uLnTx/>
              <a:uFillTx/>
              <a:latin typeface="Atkinson Hyperlegible" pitchFamily="2" charset="0"/>
              <a:ea typeface="+mn-ea"/>
              <a:cs typeface="Calibri" panose="020F0502020204030204" pitchFamily="34" charset="0"/>
            </a:endParaRPr>
          </a:p>
          <a:p>
            <a:pPr marL="0" marR="0" lvl="0" indent="0" algn="l" defTabSz="914400" rtl="0" eaLnBrk="1" fontAlgn="auto" latinLnBrk="0" hangingPunct="1">
              <a:lnSpc>
                <a:spcPts val="3880"/>
              </a:lnSpc>
              <a:spcBef>
                <a:spcPts val="0"/>
              </a:spcBef>
              <a:spcAft>
                <a:spcPts val="0"/>
              </a:spcAft>
              <a:buClrTx/>
              <a:buSzTx/>
              <a:buFontTx/>
              <a:buNone/>
              <a:tabLst/>
              <a:defRPr/>
            </a:pPr>
            <a:r>
              <a:rPr kumimoji="0" lang="en-AU" sz="2800" b="0" i="0" u="none" strike="noStrike" kern="100" cap="none" spc="0" normalizeH="0" baseline="0" noProof="0" dirty="0">
                <a:ln>
                  <a:noFill/>
                </a:ln>
                <a:solidFill>
                  <a:srgbClr val="C04693"/>
                </a:solidFill>
                <a:effectLst/>
                <a:uLnTx/>
                <a:uFillTx/>
                <a:latin typeface="Atkinson Hyperlegible" pitchFamily="2" charset="0"/>
                <a:ea typeface="+mn-ea"/>
                <a:cs typeface="Calibri Light" panose="020F0302020204030204" pitchFamily="34" charset="0"/>
              </a:rPr>
              <a:t>23 March 2026</a:t>
            </a:r>
          </a:p>
        </p:txBody>
      </p:sp>
    </p:spTree>
    <p:extLst>
      <p:ext uri="{BB962C8B-B14F-4D97-AF65-F5344CB8AC3E}">
        <p14:creationId xmlns:p14="http://schemas.microsoft.com/office/powerpoint/2010/main" val="4268079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2F061-02FA-DDC7-87DD-1A6815E044FB}"/>
            </a:ext>
          </a:extLst>
        </p:cNvPr>
        <p:cNvGrpSpPr/>
        <p:nvPr/>
      </p:nvGrpSpPr>
      <p:grpSpPr>
        <a:xfrm>
          <a:off x="0" y="0"/>
          <a:ext cx="0" cy="0"/>
          <a:chOff x="0" y="0"/>
          <a:chExt cx="0" cy="0"/>
        </a:xfrm>
      </p:grpSpPr>
      <p:pic>
        <p:nvPicPr>
          <p:cNvPr id="4" name="Picture 3" descr="A colorful lines on a white background">
            <a:extLst>
              <a:ext uri="{FF2B5EF4-FFF2-40B4-BE49-F238E27FC236}">
                <a16:creationId xmlns:a16="http://schemas.microsoft.com/office/drawing/2014/main" id="{1B77F721-8BF4-04D9-62C9-5D420A753E14}"/>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BD3F61-D574-1D87-E4B1-CC6BB27479FB}"/>
              </a:ext>
            </a:extLst>
          </p:cNvPr>
          <p:cNvSpPr>
            <a:spLocks noGrp="1"/>
          </p:cNvSpPr>
          <p:nvPr>
            <p:ph type="title" idx="4294967295"/>
          </p:nvPr>
        </p:nvSpPr>
        <p:spPr>
          <a:xfrm>
            <a:off x="838200" y="200450"/>
            <a:ext cx="10515600" cy="1325563"/>
          </a:xfrm>
        </p:spPr>
        <p:txBody>
          <a:bodyPr/>
          <a:lstStyle/>
          <a:p>
            <a:r>
              <a:rPr lang="en-AU">
                <a:solidFill>
                  <a:srgbClr val="2C3949"/>
                </a:solidFill>
              </a:rPr>
              <a:t>How to engage with the NDRP</a:t>
            </a:r>
          </a:p>
        </p:txBody>
      </p:sp>
      <p:pic>
        <p:nvPicPr>
          <p:cNvPr id="15" name="Picture 14" descr="A white circle with a letter f in it">
            <a:hlinkClick r:id="rId4"/>
            <a:extLst>
              <a:ext uri="{FF2B5EF4-FFF2-40B4-BE49-F238E27FC236}">
                <a16:creationId xmlns:a16="http://schemas.microsoft.com/office/drawing/2014/main" id="{809CFFB6-D7AC-4A98-3C13-A7405120B71C}"/>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152860" y="5581617"/>
            <a:ext cx="781889" cy="781889"/>
          </a:xfrm>
          <a:prstGeom prst="rect">
            <a:avLst/>
          </a:prstGeom>
        </p:spPr>
      </p:pic>
      <p:pic>
        <p:nvPicPr>
          <p:cNvPr id="19" name="Picture 18" descr="A white circle with black letters in it">
            <a:hlinkClick r:id="rId6"/>
            <a:extLst>
              <a:ext uri="{FF2B5EF4-FFF2-40B4-BE49-F238E27FC236}">
                <a16:creationId xmlns:a16="http://schemas.microsoft.com/office/drawing/2014/main" id="{85F74C5D-F094-956B-1078-09C073887A7B}"/>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890296" y="5251714"/>
            <a:ext cx="799450" cy="799450"/>
          </a:xfrm>
          <a:prstGeom prst="rect">
            <a:avLst/>
          </a:prstGeom>
        </p:spPr>
      </p:pic>
      <p:pic>
        <p:nvPicPr>
          <p:cNvPr id="20" name="Picture 19" descr="A person sitting on grass with a dog">
            <a:extLst>
              <a:ext uri="{FF2B5EF4-FFF2-40B4-BE49-F238E27FC236}">
                <a16:creationId xmlns:a16="http://schemas.microsoft.com/office/drawing/2014/main" id="{EF7BAE69-9177-7331-629D-082CE929C5AC}"/>
              </a:ext>
              <a:ext uri="{C183D7F6-B498-43B3-948B-1728B52AA6E4}">
                <adec:decorative xmlns:adec="http://schemas.microsoft.com/office/drawing/2017/decorative" val="0"/>
              </a:ext>
            </a:extLst>
          </p:cNvPr>
          <p:cNvPicPr>
            <a:picLocks noChangeAspect="1"/>
          </p:cNvPicPr>
          <p:nvPr/>
        </p:nvPicPr>
        <p:blipFill>
          <a:blip r:embed="rId8"/>
          <a:stretch>
            <a:fillRect/>
          </a:stretch>
        </p:blipFill>
        <p:spPr>
          <a:xfrm>
            <a:off x="4788468" y="1885219"/>
            <a:ext cx="7772400" cy="6074649"/>
          </a:xfrm>
          <a:prstGeom prst="rect">
            <a:avLst/>
          </a:prstGeom>
        </p:spPr>
      </p:pic>
      <p:grpSp>
        <p:nvGrpSpPr>
          <p:cNvPr id="6" name="Group 5" descr="Slide 26&#10;Title: How to engage with the NDRP &#10;Decorative icons and text reads:&#10;• Email: info@ndrp.org.au&#10;• Phone: 03 9000 3813&#10;• Subscribe to our newsletter at www.ndrp.org.au for updates&#10;• Follow us on Facebook and LinkedIn&#10;">
            <a:extLst>
              <a:ext uri="{FF2B5EF4-FFF2-40B4-BE49-F238E27FC236}">
                <a16:creationId xmlns:a16="http://schemas.microsoft.com/office/drawing/2014/main" id="{3B722152-FD81-0426-8D50-C8CE493FFB3D}"/>
              </a:ext>
            </a:extLst>
          </p:cNvPr>
          <p:cNvGrpSpPr/>
          <p:nvPr/>
        </p:nvGrpSpPr>
        <p:grpSpPr>
          <a:xfrm>
            <a:off x="934749" y="1265460"/>
            <a:ext cx="6463361" cy="3496932"/>
            <a:chOff x="966139" y="434392"/>
            <a:chExt cx="6463361" cy="3496932"/>
          </a:xfrm>
        </p:grpSpPr>
        <p:sp>
          <p:nvSpPr>
            <p:cNvPr id="27" name="Text Placeholder 2" descr="Email: info@ndrp.org.au&#10;Phone: 03 9000 3813&#10;Subscribe to our newsletter at www.ndrp.org.au for updates&#10;">
              <a:extLst>
                <a:ext uri="{FF2B5EF4-FFF2-40B4-BE49-F238E27FC236}">
                  <a16:creationId xmlns:a16="http://schemas.microsoft.com/office/drawing/2014/main" id="{836609A4-88E8-4515-A2F3-63033D5AE91B}"/>
                </a:ext>
              </a:extLst>
            </p:cNvPr>
            <p:cNvSpPr txBox="1"/>
            <p:nvPr/>
          </p:nvSpPr>
          <p:spPr>
            <a:xfrm>
              <a:off x="1787185" y="434392"/>
              <a:ext cx="5642315" cy="3496932"/>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2200"/>
                </a:spcBef>
                <a:buFont typeface="Arial" panose="020B0604020202020204" pitchFamily="34" charset="0"/>
                <a:buNone/>
              </a:pPr>
              <a:r>
                <a:rPr lang="en-AU" sz="2400" dirty="0">
                  <a:solidFill>
                    <a:schemeClr val="tx2">
                      <a:lumMod val="75000"/>
                    </a:schemeClr>
                  </a:solidFill>
                </a:rPr>
                <a:t>Email: </a:t>
              </a:r>
              <a:r>
                <a:rPr lang="en-AU" sz="2400" dirty="0">
                  <a:solidFill>
                    <a:schemeClr val="tx2">
                      <a:lumMod val="75000"/>
                    </a:schemeClr>
                  </a:solidFill>
                  <a:hlinkClick r:id="rId9">
                    <a:extLst>
                      <a:ext uri="{A12FA001-AC4F-418D-AE19-62706E023703}">
                        <ahyp:hlinkClr xmlns:ahyp="http://schemas.microsoft.com/office/drawing/2018/hyperlinkcolor" val="tx"/>
                      </a:ext>
                    </a:extLst>
                  </a:hlinkClick>
                </a:rPr>
                <a:t>info@ndrp.org.au</a:t>
              </a:r>
              <a:endParaRPr lang="en-AU" sz="2400" dirty="0">
                <a:solidFill>
                  <a:schemeClr val="tx2">
                    <a:lumMod val="75000"/>
                  </a:schemeClr>
                </a:solidFill>
              </a:endParaRPr>
            </a:p>
            <a:p>
              <a:pPr marL="0" indent="0">
                <a:lnSpc>
                  <a:spcPct val="100000"/>
                </a:lnSpc>
                <a:spcBef>
                  <a:spcPts val="2200"/>
                </a:spcBef>
                <a:buFont typeface="Arial" panose="020B0604020202020204" pitchFamily="34" charset="0"/>
                <a:buNone/>
              </a:pPr>
              <a:r>
                <a:rPr lang="en-AU" sz="2400" dirty="0">
                  <a:solidFill>
                    <a:schemeClr val="tx2">
                      <a:lumMod val="75000"/>
                    </a:schemeClr>
                  </a:solidFill>
                </a:rPr>
                <a:t>Phone: 03 9000 3813 </a:t>
              </a:r>
              <a:r>
                <a:rPr lang="en-US" sz="2400" dirty="0">
                  <a:solidFill>
                    <a:schemeClr val="tx2">
                      <a:lumMod val="75000"/>
                    </a:schemeClr>
                  </a:solidFill>
                </a:rPr>
                <a:t>SMS only number: 0485 931 168</a:t>
              </a:r>
              <a:endParaRPr lang="en-AU" sz="2400" dirty="0">
                <a:solidFill>
                  <a:schemeClr val="tx2">
                    <a:lumMod val="75000"/>
                  </a:schemeClr>
                </a:solidFill>
              </a:endParaRPr>
            </a:p>
            <a:p>
              <a:pPr marL="0" indent="0">
                <a:lnSpc>
                  <a:spcPct val="110000"/>
                </a:lnSpc>
                <a:spcBef>
                  <a:spcPts val="2200"/>
                </a:spcBef>
                <a:buFont typeface="Arial" panose="020B0604020202020204" pitchFamily="34" charset="0"/>
                <a:buNone/>
              </a:pPr>
              <a:r>
                <a:rPr lang="en-AU" sz="2400" dirty="0">
                  <a:solidFill>
                    <a:schemeClr val="tx2">
                      <a:lumMod val="75000"/>
                    </a:schemeClr>
                  </a:solidFill>
                </a:rPr>
                <a:t>Subscribe to our newsletter at </a:t>
              </a:r>
              <a:r>
                <a:rPr lang="en-AU" sz="2400" dirty="0">
                  <a:solidFill>
                    <a:schemeClr val="tx2">
                      <a:lumMod val="75000"/>
                    </a:schemeClr>
                  </a:solidFill>
                  <a:hlinkClick r:id="rId10">
                    <a:extLst>
                      <a:ext uri="{A12FA001-AC4F-418D-AE19-62706E023703}">
                        <ahyp:hlinkClr xmlns:ahyp="http://schemas.microsoft.com/office/drawing/2018/hyperlinkcolor" val="tx"/>
                      </a:ext>
                    </a:extLst>
                  </a:hlinkClick>
                </a:rPr>
                <a:t>www.ndrp.org.au</a:t>
              </a:r>
              <a:r>
                <a:rPr lang="en-AU" sz="2400" dirty="0">
                  <a:solidFill>
                    <a:schemeClr val="tx2">
                      <a:lumMod val="75000"/>
                    </a:schemeClr>
                  </a:solidFill>
                </a:rPr>
                <a:t> for updates</a:t>
              </a:r>
            </a:p>
          </p:txBody>
        </p:sp>
        <p:grpSp>
          <p:nvGrpSpPr>
            <p:cNvPr id="5" name="Group 4">
              <a:extLst>
                <a:ext uri="{FF2B5EF4-FFF2-40B4-BE49-F238E27FC236}">
                  <a16:creationId xmlns:a16="http://schemas.microsoft.com/office/drawing/2014/main" id="{CD152DA3-3E89-9C2A-0539-1F8F3E0696AC}"/>
                </a:ext>
              </a:extLst>
            </p:cNvPr>
            <p:cNvGrpSpPr/>
            <p:nvPr/>
          </p:nvGrpSpPr>
          <p:grpSpPr>
            <a:xfrm>
              <a:off x="966139" y="434392"/>
              <a:ext cx="708490" cy="2682106"/>
              <a:chOff x="966139" y="2015542"/>
              <a:chExt cx="708490" cy="2682106"/>
            </a:xfrm>
          </p:grpSpPr>
          <p:pic>
            <p:nvPicPr>
              <p:cNvPr id="8" name="Picture 7">
                <a:extLst>
                  <a:ext uri="{FF2B5EF4-FFF2-40B4-BE49-F238E27FC236}">
                    <a16:creationId xmlns:a16="http://schemas.microsoft.com/office/drawing/2014/main" id="{F69F66A6-6A2F-5D11-CC68-D8D81EF6111A}"/>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966139" y="2015542"/>
                <a:ext cx="595935" cy="617737"/>
              </a:xfrm>
              <a:prstGeom prst="rect">
                <a:avLst/>
              </a:prstGeom>
            </p:spPr>
          </p:pic>
          <p:pic>
            <p:nvPicPr>
              <p:cNvPr id="31" name="Picture 30">
                <a:extLst>
                  <a:ext uri="{FF2B5EF4-FFF2-40B4-BE49-F238E27FC236}">
                    <a16:creationId xmlns:a16="http://schemas.microsoft.com/office/drawing/2014/main" id="{590FFC3D-1FB8-96A6-17E4-ABAC2AD32F30}"/>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966139" y="2926769"/>
                <a:ext cx="595935" cy="595935"/>
              </a:xfrm>
              <a:prstGeom prst="rect">
                <a:avLst/>
              </a:prstGeom>
            </p:spPr>
          </p:pic>
          <p:pic>
            <p:nvPicPr>
              <p:cNvPr id="34" name="Picture 33">
                <a:extLst>
                  <a:ext uri="{FF2B5EF4-FFF2-40B4-BE49-F238E27FC236}">
                    <a16:creationId xmlns:a16="http://schemas.microsoft.com/office/drawing/2014/main" id="{A9832366-3C48-4B0D-D74C-910EA08A1812}"/>
                  </a:ext>
                  <a:ext uri="{C183D7F6-B498-43B3-948B-1728B52AA6E4}">
                    <adec:decorative xmlns:adec="http://schemas.microsoft.com/office/drawing/2017/decorative" val="1"/>
                  </a:ext>
                </a:extLst>
              </p:cNvPr>
              <p:cNvPicPr>
                <a:picLocks noChangeAspect="1"/>
              </p:cNvPicPr>
              <p:nvPr/>
            </p:nvPicPr>
            <p:blipFill>
              <a:blip r:embed="rId13"/>
              <a:stretch>
                <a:fillRect/>
              </a:stretch>
            </p:blipFill>
            <p:spPr>
              <a:xfrm>
                <a:off x="1014858" y="3937427"/>
                <a:ext cx="659771" cy="760221"/>
              </a:xfrm>
              <a:prstGeom prst="rect">
                <a:avLst/>
              </a:prstGeom>
            </p:spPr>
          </p:pic>
        </p:grpSp>
      </p:grpSp>
      <p:sp>
        <p:nvSpPr>
          <p:cNvPr id="10" name="TextBox 9" descr="Follow us on Facebook and LinkedIn&#10;">
            <a:extLst>
              <a:ext uri="{FF2B5EF4-FFF2-40B4-BE49-F238E27FC236}">
                <a16:creationId xmlns:a16="http://schemas.microsoft.com/office/drawing/2014/main" id="{E8D0096D-EE81-E84E-7CEA-DAE8ABE6942D}"/>
              </a:ext>
            </a:extLst>
          </p:cNvPr>
          <p:cNvSpPr txBox="1"/>
          <p:nvPr/>
        </p:nvSpPr>
        <p:spPr>
          <a:xfrm rot="20767735">
            <a:off x="1497984" y="4466095"/>
            <a:ext cx="6281736" cy="464871"/>
          </a:xfrm>
          <a:prstGeom prst="rect">
            <a:avLst/>
          </a:prstGeom>
          <a:noFill/>
        </p:spPr>
        <p:txBody>
          <a:bodyPr wrap="square">
            <a:spAutoFit/>
          </a:bodyPr>
          <a:lstStyle/>
          <a:p>
            <a:pPr marL="0" indent="0">
              <a:lnSpc>
                <a:spcPct val="150000"/>
              </a:lnSpc>
              <a:spcBef>
                <a:spcPts val="2200"/>
              </a:spcBef>
              <a:buNone/>
            </a:pPr>
            <a:r>
              <a:rPr lang="en-AU" sz="1800">
                <a:solidFill>
                  <a:schemeClr val="bg1"/>
                </a:solidFill>
              </a:rPr>
              <a:t>Follow us on Facebook and LinkedIn</a:t>
            </a:r>
          </a:p>
        </p:txBody>
      </p:sp>
    </p:spTree>
    <p:extLst>
      <p:ext uri="{BB962C8B-B14F-4D97-AF65-F5344CB8AC3E}">
        <p14:creationId xmlns:p14="http://schemas.microsoft.com/office/powerpoint/2010/main" val="1596067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Slide 2&#10;Title: Acknowledgement of Country &#10;The NDRP acknowledges the traditional custodians of Country throughout Australia. The peoples on whose land we live and work, have lived on and cared for Country for thousands of generations, and this land has never been ceded. We pay our respects to them and their cultures, and to Elders past and present.&#10;">
            <a:extLst>
              <a:ext uri="{FF2B5EF4-FFF2-40B4-BE49-F238E27FC236}">
                <a16:creationId xmlns:a16="http://schemas.microsoft.com/office/drawing/2014/main" id="{28E3478C-AF89-5B18-08CB-DBF77C562EA1}"/>
              </a:ext>
              <a:ext uri="{C183D7F6-B498-43B3-948B-1728B52AA6E4}">
                <adec:decorative xmlns:adec="http://schemas.microsoft.com/office/drawing/2017/decorative" val="0"/>
              </a:ext>
            </a:extLst>
          </p:cNvPr>
          <p:cNvSpPr/>
          <p:nvPr/>
        </p:nvSpPr>
        <p:spPr>
          <a:xfrm>
            <a:off x="0" y="1653539"/>
            <a:ext cx="12192000" cy="370332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BF2186-1726-A6E1-6914-D12119D293B2}"/>
              </a:ext>
            </a:extLst>
          </p:cNvPr>
          <p:cNvSpPr>
            <a:spLocks noGrp="1"/>
          </p:cNvSpPr>
          <p:nvPr>
            <p:ph type="ctrTitle"/>
          </p:nvPr>
        </p:nvSpPr>
        <p:spPr>
          <a:xfrm>
            <a:off x="1548987" y="1770042"/>
            <a:ext cx="9322848" cy="3470313"/>
          </a:xfrm>
        </p:spPr>
        <p:txBody>
          <a:bodyPr>
            <a:noAutofit/>
          </a:bodyPr>
          <a:lstStyle/>
          <a:p>
            <a:pPr>
              <a:spcBef>
                <a:spcPts val="1200"/>
              </a:spcBef>
              <a:spcAft>
                <a:spcPts val="1200"/>
              </a:spcAft>
            </a:pPr>
            <a:r>
              <a:rPr lang="en-AU" sz="2800" b="1" u="none" strike="noStrike">
                <a:solidFill>
                  <a:srgbClr val="5585A7"/>
                </a:solidFill>
                <a:effectLst/>
                <a:latin typeface="Calibri" panose="020F0502020204030204" pitchFamily="34" charset="0"/>
              </a:rPr>
              <a:t>Acknowledgement of Country</a:t>
            </a:r>
            <a:br>
              <a:rPr lang="en-AU" sz="2800" b="1" u="none" strike="noStrike">
                <a:solidFill>
                  <a:srgbClr val="000001"/>
                </a:solidFill>
                <a:effectLst/>
                <a:latin typeface="Calibri" panose="020F0502020204030204" pitchFamily="34" charset="0"/>
              </a:rPr>
            </a:br>
            <a:br>
              <a:rPr lang="en-AU" sz="1200">
                <a:solidFill>
                  <a:srgbClr val="000001"/>
                </a:solidFill>
                <a:latin typeface="Calibri" panose="020F0502020204030204" pitchFamily="34" charset="0"/>
              </a:rPr>
            </a:br>
            <a:r>
              <a:rPr lang="en-AU" sz="2800" b="0" u="none" strike="noStrike">
                <a:solidFill>
                  <a:srgbClr val="000001"/>
                </a:solidFill>
                <a:effectLst/>
                <a:latin typeface="Calibri" panose="020F0502020204030204" pitchFamily="34" charset="0"/>
              </a:rPr>
              <a:t>The NDRP acknowledges the traditional custodians of Country throughout Australia. The peoples on whose land we live and work, have lived on and cared for Country for thousands of generations, and this land has never been ceded. We pay our respects to them and their cultures, and to Elders past and present.</a:t>
            </a:r>
            <a:endParaRPr lang="en-US" sz="2800"/>
          </a:p>
        </p:txBody>
      </p:sp>
    </p:spTree>
    <p:extLst>
      <p:ext uri="{BB962C8B-B14F-4D97-AF65-F5344CB8AC3E}">
        <p14:creationId xmlns:p14="http://schemas.microsoft.com/office/powerpoint/2010/main" val="2503962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7C656-A077-663C-0399-2956C55D49AE}"/>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4FF4207E-1697-82F6-C58A-2F2FB33DCEF0}"/>
              </a:ext>
            </a:extLst>
          </p:cNvPr>
          <p:cNvSpPr>
            <a:spLocks noGrp="1"/>
          </p:cNvSpPr>
          <p:nvPr>
            <p:ph idx="1"/>
          </p:nvPr>
        </p:nvSpPr>
        <p:spPr/>
        <p:txBody>
          <a:bodyPr>
            <a:noAutofit/>
          </a:bodyPr>
          <a:lstStyle/>
          <a:p>
            <a:pPr marL="342900" lvl="0" indent="-342900">
              <a:lnSpc>
                <a:spcPct val="115000"/>
              </a:lnSpc>
              <a:spcAft>
                <a:spcPts val="800"/>
              </a:spcAft>
              <a:buSzPts val="1000"/>
              <a:buFont typeface="Symbol" panose="05050102010706020507" pitchFamily="18" charset="2"/>
              <a:buChar char=""/>
              <a:tabLst>
                <a:tab pos="457200" algn="l"/>
              </a:tabLst>
            </a:pPr>
            <a:r>
              <a:rPr lang="en-US" dirty="0">
                <a:effectLst/>
                <a:latin typeface="Calibri" panose="020F0502020204030204" pitchFamily="34" charset="0"/>
                <a:ea typeface="Calibri" panose="020F0502020204030204" pitchFamily="34" charset="0"/>
                <a:cs typeface="Calibri" panose="020F0502020204030204" pitchFamily="34" charset="0"/>
              </a:rPr>
              <a:t>Welcome and framing - setting the scene</a:t>
            </a:r>
          </a:p>
          <a:p>
            <a:pPr marL="342900" lvl="0" indent="-342900">
              <a:lnSpc>
                <a:spcPct val="115000"/>
              </a:lnSpc>
              <a:spcAft>
                <a:spcPts val="800"/>
              </a:spcAft>
              <a:buSzPts val="1000"/>
              <a:buFont typeface="Symbol" panose="05050102010706020507" pitchFamily="18" charset="2"/>
              <a:buChar char=""/>
              <a:tabLst>
                <a:tab pos="457200" algn="l"/>
              </a:tabLst>
            </a:pPr>
            <a:r>
              <a:rPr lang="en-US" dirty="0">
                <a:effectLst/>
                <a:latin typeface="Calibri" panose="020F0502020204030204" pitchFamily="34" charset="0"/>
                <a:ea typeface="Calibri" panose="020F0502020204030204" pitchFamily="34" charset="0"/>
                <a:cs typeface="Calibri" panose="020F0502020204030204" pitchFamily="34" charset="0"/>
              </a:rPr>
              <a:t>Lived experience and lives</a:t>
            </a:r>
          </a:p>
          <a:p>
            <a:pPr marL="0" indent="0">
              <a:lnSpc>
                <a:spcPct val="115000"/>
              </a:lnSpc>
              <a:spcAft>
                <a:spcPts val="800"/>
              </a:spcAft>
              <a:buSzPts val="1000"/>
              <a:buNone/>
              <a:tabLst>
                <a:tab pos="457200" algn="l"/>
              </a:tabLst>
            </a:pPr>
            <a:r>
              <a:rPr lang="en-US" b="1" dirty="0">
                <a:solidFill>
                  <a:srgbClr val="BF4593"/>
                </a:solidFill>
                <a:latin typeface="Calibri" panose="020F0502020204030204" pitchFamily="34" charset="0"/>
                <a:ea typeface="Calibri" panose="020F0502020204030204" pitchFamily="34" charset="0"/>
                <a:cs typeface="Calibri" panose="020F0502020204030204" pitchFamily="34" charset="0"/>
              </a:rPr>
              <a:t>Break 10 mins</a:t>
            </a:r>
          </a:p>
          <a:p>
            <a:pPr marL="342900" indent="-342900">
              <a:lnSpc>
                <a:spcPct val="115000"/>
              </a:lnSpc>
              <a:spcAft>
                <a:spcPts val="800"/>
              </a:spcAft>
              <a:buSzPts val="1000"/>
              <a:buFont typeface="Symbol" panose="05050102010706020507" pitchFamily="18" charset="2"/>
              <a:buChar char=""/>
              <a:tabLst>
                <a:tab pos="457200" algn="l"/>
              </a:tabLst>
            </a:pPr>
            <a:r>
              <a:rPr lang="en-US" dirty="0">
                <a:latin typeface="Calibri" panose="020F0502020204030204" pitchFamily="34" charset="0"/>
                <a:ea typeface="Calibri" panose="020F0502020204030204" pitchFamily="34" charset="0"/>
                <a:cs typeface="Calibri" panose="020F0502020204030204" pitchFamily="34" charset="0"/>
              </a:rPr>
              <a:t>What needs to shift and where research can help - panel discussion</a:t>
            </a:r>
          </a:p>
          <a:p>
            <a:pPr marL="342900" lvl="0" indent="-342900">
              <a:lnSpc>
                <a:spcPct val="115000"/>
              </a:lnSpc>
              <a:spcAft>
                <a:spcPts val="800"/>
              </a:spcAft>
              <a:buSzPts val="1000"/>
              <a:buFont typeface="Symbol" panose="05050102010706020507" pitchFamily="18" charset="2"/>
              <a:buChar char=""/>
              <a:tabLst>
                <a:tab pos="457200" algn="l"/>
              </a:tabLst>
            </a:pPr>
            <a:r>
              <a:rPr lang="en-US" dirty="0">
                <a:latin typeface="Calibri" panose="020F0502020204030204" pitchFamily="34" charset="0"/>
                <a:ea typeface="Calibri" panose="020F0502020204030204" pitchFamily="34" charset="0"/>
                <a:cs typeface="Calibri" panose="020F0502020204030204" pitchFamily="34" charset="0"/>
              </a:rPr>
              <a:t>Closing and next steps</a:t>
            </a:r>
            <a:endParaRPr lang="en-AU" dirty="0"/>
          </a:p>
        </p:txBody>
      </p:sp>
    </p:spTree>
    <p:extLst>
      <p:ext uri="{BB962C8B-B14F-4D97-AF65-F5344CB8AC3E}">
        <p14:creationId xmlns:p14="http://schemas.microsoft.com/office/powerpoint/2010/main" val="3867744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C26DD-EB66-94DC-61AD-79EF413C10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46DD6A-8844-3269-38C6-DC1C971A095D}"/>
              </a:ext>
            </a:extLst>
          </p:cNvPr>
          <p:cNvSpPr>
            <a:spLocks noGrp="1"/>
          </p:cNvSpPr>
          <p:nvPr>
            <p:ph type="title"/>
          </p:nvPr>
        </p:nvSpPr>
        <p:spPr>
          <a:xfrm>
            <a:off x="838200" y="536575"/>
            <a:ext cx="10515600" cy="1325563"/>
          </a:xfrm>
        </p:spPr>
        <p:txBody>
          <a:bodyPr>
            <a:normAutofit/>
          </a:bodyPr>
          <a:lstStyle/>
          <a:p>
            <a:r>
              <a:rPr lang="en-AU" sz="4000" dirty="0"/>
              <a:t>Using research to influence systems change</a:t>
            </a:r>
          </a:p>
        </p:txBody>
      </p:sp>
      <p:graphicFrame>
        <p:nvGraphicFramePr>
          <p:cNvPr id="3" name="Diagram 2" descr="A circular diagram showing five stages used to think about how research can support systems change.&#10;&#10;At the top is a circle labelled “Existing evidence.”&#10;To the right is a circle labelled “Recommendations made.”&#10;Below that is a circle labelled “Implementation gap.”&#10;To the lower left is a circle labelled “Accountability gap.”&#10;On the left is a circle labelled “Opportunity for research.”&#10;&#10;The diagram illustrates a pathway">
            <a:extLst>
              <a:ext uri="{FF2B5EF4-FFF2-40B4-BE49-F238E27FC236}">
                <a16:creationId xmlns:a16="http://schemas.microsoft.com/office/drawing/2014/main" id="{384617E3-2E43-9397-7955-ABABC8606CC8}"/>
              </a:ext>
            </a:extLst>
          </p:cNvPr>
          <p:cNvGraphicFramePr/>
          <p:nvPr>
            <p:extLst>
              <p:ext uri="{D42A27DB-BD31-4B8C-83A1-F6EECF244321}">
                <p14:modId xmlns:p14="http://schemas.microsoft.com/office/powerpoint/2010/main" val="4038860185"/>
              </p:ext>
            </p:extLst>
          </p:nvPr>
        </p:nvGraphicFramePr>
        <p:xfrm>
          <a:off x="838200" y="1557496"/>
          <a:ext cx="11585750" cy="49224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Isosceles Triangle 3">
            <a:extLst>
              <a:ext uri="{FF2B5EF4-FFF2-40B4-BE49-F238E27FC236}">
                <a16:creationId xmlns:a16="http://schemas.microsoft.com/office/drawing/2014/main" id="{4DA7E71B-C93B-6B2F-AA33-9FE3E5DECDAC}"/>
              </a:ext>
            </a:extLst>
          </p:cNvPr>
          <p:cNvSpPr/>
          <p:nvPr/>
        </p:nvSpPr>
        <p:spPr>
          <a:xfrm rot="18892241">
            <a:off x="2881548" y="5005911"/>
            <a:ext cx="727200" cy="540000"/>
          </a:xfrm>
          <a:prstGeom prst="triangle">
            <a:avLst/>
          </a:prstGeom>
          <a:solidFill>
            <a:srgbClr val="CCCCCC"/>
          </a:solidFill>
          <a:ln w="12700" cap="flat" cmpd="sng" algn="ctr">
            <a:solidFill>
              <a:prstClr val="white">
                <a:hueOff val="0"/>
                <a:satOff val="0"/>
                <a:lumOff val="0"/>
                <a:alphaOff val="0"/>
              </a:prstClr>
            </a:solidFill>
            <a:prstDash val="solid"/>
            <a:miter lim="800000"/>
          </a:ln>
          <a:effectLst/>
        </p:spPr>
        <p:txBody>
          <a:bodyPr rtlCol="0" anchor="ctr"/>
          <a:lstStyle/>
          <a:p>
            <a:pPr algn="ctr"/>
            <a:endParaRPr lang="en-AU"/>
          </a:p>
        </p:txBody>
      </p:sp>
    </p:spTree>
    <p:extLst>
      <p:ext uri="{BB962C8B-B14F-4D97-AF65-F5344CB8AC3E}">
        <p14:creationId xmlns:p14="http://schemas.microsoft.com/office/powerpoint/2010/main" val="1305582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6A82B-BE45-BB95-24C1-5BB8F99245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0932CE-4368-BF56-B0E7-52AEA68E4EB5}"/>
              </a:ext>
            </a:extLst>
          </p:cNvPr>
          <p:cNvSpPr>
            <a:spLocks noGrp="1"/>
          </p:cNvSpPr>
          <p:nvPr>
            <p:ph type="title"/>
          </p:nvPr>
        </p:nvSpPr>
        <p:spPr>
          <a:xfrm>
            <a:off x="707571" y="576139"/>
            <a:ext cx="10515600" cy="1325563"/>
          </a:xfrm>
        </p:spPr>
        <p:txBody>
          <a:bodyPr vert="horz" lIns="91440" tIns="45720" rIns="91440" bIns="45720" rtlCol="0" anchor="ctr">
            <a:normAutofit/>
          </a:bodyPr>
          <a:lstStyle/>
          <a:p>
            <a:r>
              <a:rPr lang="en-US" sz="4000" kern="1200" dirty="0">
                <a:latin typeface="+mj-lt"/>
                <a:ea typeface="+mj-ea"/>
                <a:cs typeface="+mj-cs"/>
              </a:rPr>
              <a:t>What governments often look for in research</a:t>
            </a:r>
          </a:p>
        </p:txBody>
      </p:sp>
      <p:graphicFrame>
        <p:nvGraphicFramePr>
          <p:cNvPr id="6" name="TextBox 3">
            <a:extLst>
              <a:ext uri="{FF2B5EF4-FFF2-40B4-BE49-F238E27FC236}">
                <a16:creationId xmlns:a16="http://schemas.microsoft.com/office/drawing/2014/main" id="{30FE79DA-F8E7-75E5-D15B-7A269BEAB448}"/>
              </a:ext>
            </a:extLst>
          </p:cNvPr>
          <p:cNvGraphicFramePr/>
          <p:nvPr>
            <p:extLst>
              <p:ext uri="{D42A27DB-BD31-4B8C-83A1-F6EECF244321}">
                <p14:modId xmlns:p14="http://schemas.microsoft.com/office/powerpoint/2010/main" val="1209910345"/>
              </p:ext>
            </p:extLst>
          </p:nvPr>
        </p:nvGraphicFramePr>
        <p:xfrm>
          <a:off x="707571" y="1901702"/>
          <a:ext cx="10918790" cy="4510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1053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E32FD-5E97-CBE9-6595-73655A8C960E}"/>
              </a:ext>
            </a:extLst>
          </p:cNvPr>
          <p:cNvSpPr>
            <a:spLocks noGrp="1"/>
          </p:cNvSpPr>
          <p:nvPr>
            <p:ph type="title"/>
          </p:nvPr>
        </p:nvSpPr>
        <p:spPr/>
        <p:txBody>
          <a:bodyPr/>
          <a:lstStyle/>
          <a:p>
            <a:r>
              <a:rPr lang="en-AU" dirty="0"/>
              <a:t>People with disability</a:t>
            </a:r>
          </a:p>
        </p:txBody>
      </p:sp>
      <p:sp>
        <p:nvSpPr>
          <p:cNvPr id="3" name="Rectangle 2">
            <a:extLst>
              <a:ext uri="{FF2B5EF4-FFF2-40B4-BE49-F238E27FC236}">
                <a16:creationId xmlns:a16="http://schemas.microsoft.com/office/drawing/2014/main" id="{D7668557-6139-C4F1-4D13-CB57128F3548}"/>
              </a:ext>
            </a:extLst>
          </p:cNvPr>
          <p:cNvSpPr/>
          <p:nvPr/>
        </p:nvSpPr>
        <p:spPr>
          <a:xfrm>
            <a:off x="1418492" y="1497204"/>
            <a:ext cx="9355015" cy="4119824"/>
          </a:xfrm>
          <a:prstGeom prst="rect">
            <a:avLst/>
          </a:prstGeom>
          <a:solidFill>
            <a:srgbClr val="CCCC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Photos</a:t>
            </a:r>
          </a:p>
        </p:txBody>
      </p:sp>
    </p:spTree>
    <p:extLst>
      <p:ext uri="{BB962C8B-B14F-4D97-AF65-F5344CB8AC3E}">
        <p14:creationId xmlns:p14="http://schemas.microsoft.com/office/powerpoint/2010/main" val="525438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3E758-6D70-53E5-CCE0-99F7C0BE5D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ED97E2-3EDF-1F05-EA4B-99D7730625BB}"/>
              </a:ext>
            </a:extLst>
          </p:cNvPr>
          <p:cNvSpPr>
            <a:spLocks noGrp="1"/>
          </p:cNvSpPr>
          <p:nvPr>
            <p:ph type="title"/>
          </p:nvPr>
        </p:nvSpPr>
        <p:spPr/>
        <p:txBody>
          <a:bodyPr/>
          <a:lstStyle/>
          <a:p>
            <a:r>
              <a:rPr lang="en-AU" dirty="0"/>
              <a:t>Lived experience and lives</a:t>
            </a:r>
          </a:p>
        </p:txBody>
      </p:sp>
      <p:sp>
        <p:nvSpPr>
          <p:cNvPr id="3" name="Rectangle 2">
            <a:extLst>
              <a:ext uri="{FF2B5EF4-FFF2-40B4-BE49-F238E27FC236}">
                <a16:creationId xmlns:a16="http://schemas.microsoft.com/office/drawing/2014/main" id="{6A3016FD-F23A-C1FE-2CEC-8EF070B50417}"/>
              </a:ext>
            </a:extLst>
          </p:cNvPr>
          <p:cNvSpPr/>
          <p:nvPr/>
        </p:nvSpPr>
        <p:spPr>
          <a:xfrm>
            <a:off x="1418492" y="1497204"/>
            <a:ext cx="9355015" cy="4119824"/>
          </a:xfrm>
          <a:prstGeom prst="rect">
            <a:avLst/>
          </a:prstGeom>
          <a:solidFill>
            <a:srgbClr val="CCCC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Video</a:t>
            </a:r>
          </a:p>
        </p:txBody>
      </p:sp>
    </p:spTree>
    <p:extLst>
      <p:ext uri="{BB962C8B-B14F-4D97-AF65-F5344CB8AC3E}">
        <p14:creationId xmlns:p14="http://schemas.microsoft.com/office/powerpoint/2010/main" val="1507105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B26BD-4D21-3B51-7E6E-8E708F9533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4CB5B3-2997-5E17-9873-F7A9420B44F9}"/>
              </a:ext>
            </a:extLst>
          </p:cNvPr>
          <p:cNvSpPr>
            <a:spLocks noGrp="1"/>
          </p:cNvSpPr>
          <p:nvPr>
            <p:ph type="title"/>
          </p:nvPr>
        </p:nvSpPr>
        <p:spPr/>
        <p:txBody>
          <a:bodyPr/>
          <a:lstStyle/>
          <a:p>
            <a:r>
              <a:rPr lang="en-US" dirty="0"/>
              <a:t>Break time</a:t>
            </a:r>
          </a:p>
        </p:txBody>
      </p:sp>
      <p:sp>
        <p:nvSpPr>
          <p:cNvPr id="3" name="Content Placeholder 2">
            <a:extLst>
              <a:ext uri="{FF2B5EF4-FFF2-40B4-BE49-F238E27FC236}">
                <a16:creationId xmlns:a16="http://schemas.microsoft.com/office/drawing/2014/main" id="{A4786014-7BCB-BB04-8566-6829EF1E9626}"/>
              </a:ext>
            </a:extLst>
          </p:cNvPr>
          <p:cNvSpPr>
            <a:spLocks noGrp="1"/>
          </p:cNvSpPr>
          <p:nvPr>
            <p:ph idx="1"/>
          </p:nvPr>
        </p:nvSpPr>
        <p:spPr/>
        <p:txBody>
          <a:bodyPr>
            <a:noAutofit/>
          </a:bodyPr>
          <a:lstStyle/>
          <a:p>
            <a:pPr marL="0" indent="0">
              <a:lnSpc>
                <a:spcPct val="150000"/>
              </a:lnSpc>
              <a:spcAft>
                <a:spcPts val="800"/>
              </a:spcAft>
              <a:buSzPct val="100000"/>
              <a:buNone/>
              <a:tabLst>
                <a:tab pos="457200" algn="l"/>
              </a:tabLst>
            </a:pPr>
            <a:r>
              <a:rPr lang="en-US" dirty="0"/>
              <a:t>Time for a 10-minute break!</a:t>
            </a:r>
            <a:br>
              <a:rPr lang="en-US" dirty="0"/>
            </a:br>
            <a:r>
              <a:rPr lang="en-US" dirty="0"/>
              <a:t>✔ Stretch</a:t>
            </a:r>
            <a:br>
              <a:rPr lang="en-US" dirty="0"/>
            </a:br>
            <a:r>
              <a:rPr lang="en-US" dirty="0"/>
              <a:t>✔ Grab a drink</a:t>
            </a:r>
            <a:br>
              <a:rPr lang="en-US" dirty="0"/>
            </a:br>
            <a:r>
              <a:rPr lang="en-US" dirty="0"/>
              <a:t>✔ Rest your eyes</a:t>
            </a:r>
            <a:br>
              <a:rPr lang="en-US" dirty="0"/>
            </a:br>
            <a:r>
              <a:rPr lang="en-US" dirty="0"/>
              <a:t>We will start again soon.</a:t>
            </a:r>
          </a:p>
        </p:txBody>
      </p:sp>
      <p:pic>
        <p:nvPicPr>
          <p:cNvPr id="4" name="Picture 3" descr="A coffee cup with a black background&#10;&#10;AI-generated content may be incorrect.">
            <a:extLst>
              <a:ext uri="{FF2B5EF4-FFF2-40B4-BE49-F238E27FC236}">
                <a16:creationId xmlns:a16="http://schemas.microsoft.com/office/drawing/2014/main" id="{928FD5AE-6C9B-0153-D39D-80BAC98D64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0039" y="1989000"/>
            <a:ext cx="4507288" cy="2880000"/>
          </a:xfrm>
          <a:prstGeom prst="rect">
            <a:avLst/>
          </a:prstGeom>
        </p:spPr>
      </p:pic>
    </p:spTree>
    <p:extLst>
      <p:ext uri="{BB962C8B-B14F-4D97-AF65-F5344CB8AC3E}">
        <p14:creationId xmlns:p14="http://schemas.microsoft.com/office/powerpoint/2010/main" val="3769624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9C087-3C80-36B3-FAD8-053E41C502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95708D-2E9A-1F3C-6B68-8D9600270628}"/>
              </a:ext>
            </a:extLst>
          </p:cNvPr>
          <p:cNvSpPr>
            <a:spLocks noGrp="1"/>
          </p:cNvSpPr>
          <p:nvPr>
            <p:ph type="title"/>
          </p:nvPr>
        </p:nvSpPr>
        <p:spPr/>
        <p:txBody>
          <a:bodyPr/>
          <a:lstStyle/>
          <a:p>
            <a:r>
              <a:rPr lang="en-AU" dirty="0"/>
              <a:t>Check your application</a:t>
            </a:r>
          </a:p>
        </p:txBody>
      </p:sp>
      <p:sp>
        <p:nvSpPr>
          <p:cNvPr id="3" name="Content Placeholder 2">
            <a:extLst>
              <a:ext uri="{FF2B5EF4-FFF2-40B4-BE49-F238E27FC236}">
                <a16:creationId xmlns:a16="http://schemas.microsoft.com/office/drawing/2014/main" id="{3D10DAFE-6754-1AFD-CEBE-2CFA10F7F7F3}"/>
              </a:ext>
            </a:extLst>
          </p:cNvPr>
          <p:cNvSpPr>
            <a:spLocks noGrp="1"/>
          </p:cNvSpPr>
          <p:nvPr>
            <p:ph idx="1"/>
          </p:nvPr>
        </p:nvSpPr>
        <p:spPr/>
        <p:txBody>
          <a:bodyPr>
            <a:normAutofit/>
          </a:bodyPr>
          <a:lstStyle/>
          <a:p>
            <a:pPr marL="514350" indent="-514350">
              <a:lnSpc>
                <a:spcPct val="150000"/>
              </a:lnSpc>
              <a:buFont typeface="+mj-lt"/>
              <a:buAutoNum type="arabicPeriod"/>
            </a:pPr>
            <a:r>
              <a:rPr lang="en-US" dirty="0"/>
              <a:t>What decision or system could change because of this research?</a:t>
            </a:r>
          </a:p>
          <a:p>
            <a:pPr marL="514350" indent="-514350">
              <a:lnSpc>
                <a:spcPct val="150000"/>
              </a:lnSpc>
              <a:buFont typeface="+mj-lt"/>
              <a:buAutoNum type="arabicPeriod"/>
            </a:pPr>
            <a:r>
              <a:rPr lang="en-US" dirty="0"/>
              <a:t>How will this research move beyond describing the problem?</a:t>
            </a:r>
          </a:p>
          <a:p>
            <a:pPr marL="514350" indent="-514350">
              <a:lnSpc>
                <a:spcPct val="150000"/>
              </a:lnSpc>
              <a:buFont typeface="+mj-lt"/>
              <a:buAutoNum type="arabicPeriod"/>
            </a:pPr>
            <a:r>
              <a:rPr lang="en-US" dirty="0"/>
              <a:t>Is disability leadership shaping decisions, not just participation?</a:t>
            </a:r>
          </a:p>
          <a:p>
            <a:pPr marL="514350" indent="-514350">
              <a:lnSpc>
                <a:spcPct val="150000"/>
              </a:lnSpc>
              <a:buFont typeface="+mj-lt"/>
              <a:buAutoNum type="arabicPeriod"/>
            </a:pPr>
            <a:r>
              <a:rPr lang="en-US" dirty="0"/>
              <a:t>Is the research feasible and scalable in the real world?</a:t>
            </a:r>
          </a:p>
          <a:p>
            <a:pPr marL="514350" indent="-514350">
              <a:lnSpc>
                <a:spcPct val="150000"/>
              </a:lnSpc>
              <a:buFont typeface="+mj-lt"/>
              <a:buAutoNum type="arabicPeriod"/>
            </a:pPr>
            <a:r>
              <a:rPr lang="en-US" dirty="0"/>
              <a:t>What kind of evidence will exist at the end, and who will use it?</a:t>
            </a:r>
          </a:p>
        </p:txBody>
      </p:sp>
    </p:spTree>
    <p:extLst>
      <p:ext uri="{BB962C8B-B14F-4D97-AF65-F5344CB8AC3E}">
        <p14:creationId xmlns:p14="http://schemas.microsoft.com/office/powerpoint/2010/main" val="40423882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0B6D05B-343A-446E-81F9-933FF5DDB9FE}" vid="{9D8B18C0-D3E0-446D-9065-861552F572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a808239-00a6-4215-a9d6-fc520209ca30">
      <Terms xmlns="http://schemas.microsoft.com/office/infopath/2007/PartnerControls"/>
    </lcf76f155ced4ddcb4097134ff3c332f>
    <TaxCatchAll xmlns="b5b74ce5-51f5-40a1-8d3c-0236fd03e9e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C0D96173B4847469E32F425E3CE4126" ma:contentTypeVersion="15" ma:contentTypeDescription="Create a new document." ma:contentTypeScope="" ma:versionID="8f021c4b3e39c323a43f25195499afc8">
  <xsd:schema xmlns:xsd="http://www.w3.org/2001/XMLSchema" xmlns:xs="http://www.w3.org/2001/XMLSchema" xmlns:p="http://schemas.microsoft.com/office/2006/metadata/properties" xmlns:ns2="ea808239-00a6-4215-a9d6-fc520209ca30" xmlns:ns3="b5b74ce5-51f5-40a1-8d3c-0236fd03e9e3" targetNamespace="http://schemas.microsoft.com/office/2006/metadata/properties" ma:root="true" ma:fieldsID="1acad6f33b2f7aa84c740e8fd0edcfe5" ns2:_="" ns3:_="">
    <xsd:import namespace="ea808239-00a6-4215-a9d6-fc520209ca30"/>
    <xsd:import namespace="b5b74ce5-51f5-40a1-8d3c-0236fd03e9e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808239-00a6-4215-a9d6-fc520209ca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bbe9083-261f-452b-bc9f-1630fe0da59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5b74ce5-51f5-40a1-8d3c-0236fd03e9e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1260cf1-0b6a-4407-9fb9-81ea43c697c4}" ma:internalName="TaxCatchAll" ma:showField="CatchAllData" ma:web="b5b74ce5-51f5-40a1-8d3c-0236fd03e9e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8B283E-81DB-4FB2-B8AC-95C7DA6AFC32}">
  <ds:schemaRefs>
    <ds:schemaRef ds:uri="http://schemas.microsoft.com/office/2006/metadata/properties"/>
    <ds:schemaRef ds:uri="http://www.w3.org/XML/1998/namespace"/>
    <ds:schemaRef ds:uri="http://purl.org/dc/terms/"/>
    <ds:schemaRef ds:uri="http://schemas.microsoft.com/office/2006/documentManagement/types"/>
    <ds:schemaRef ds:uri="ea808239-00a6-4215-a9d6-fc520209ca30"/>
    <ds:schemaRef ds:uri="http://purl.org/dc/dcmitype/"/>
    <ds:schemaRef ds:uri="http://schemas.microsoft.com/office/infopath/2007/PartnerControls"/>
    <ds:schemaRef ds:uri="http://purl.org/dc/elements/1.1/"/>
    <ds:schemaRef ds:uri="b5b74ce5-51f5-40a1-8d3c-0236fd03e9e3"/>
    <ds:schemaRef ds:uri="http://schemas.openxmlformats.org/package/2006/metadata/core-properties"/>
  </ds:schemaRefs>
</ds:datastoreItem>
</file>

<file path=customXml/itemProps2.xml><?xml version="1.0" encoding="utf-8"?>
<ds:datastoreItem xmlns:ds="http://schemas.openxmlformats.org/officeDocument/2006/customXml" ds:itemID="{CB2D64FE-267D-4B63-8CB7-06CFE8A046FF}">
  <ds:schemaRefs>
    <ds:schemaRef ds:uri="http://schemas.microsoft.com/sharepoint/v3/contenttype/forms"/>
  </ds:schemaRefs>
</ds:datastoreItem>
</file>

<file path=customXml/itemProps3.xml><?xml version="1.0" encoding="utf-8"?>
<ds:datastoreItem xmlns:ds="http://schemas.openxmlformats.org/officeDocument/2006/customXml" ds:itemID="{6AF91887-43CB-41B9-9EBE-3F11AC8641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808239-00a6-4215-a9d6-fc520209ca30"/>
    <ds:schemaRef ds:uri="b5b74ce5-51f5-40a1-8d3c-0236fd03e9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NDRP PPT</Template>
  <TotalTime>4507</TotalTime>
  <Words>377</Words>
  <Application>Microsoft Office PowerPoint</Application>
  <PresentationFormat>Widescreen</PresentationFormat>
  <Paragraphs>51</Paragraphs>
  <Slides>10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Aptos</vt:lpstr>
      <vt:lpstr>Arial</vt:lpstr>
      <vt:lpstr>Atkinson Hyperlegible</vt:lpstr>
      <vt:lpstr>Calibri</vt:lpstr>
      <vt:lpstr>Calibri Light</vt:lpstr>
      <vt:lpstr>Symbol</vt:lpstr>
      <vt:lpstr>Office Theme</vt:lpstr>
      <vt:lpstr>Evidence to action: Accessible and Inclusive Communities What makes a community truly accessible and inclusive and what evidence is missing? 23 March 2026</vt:lpstr>
      <vt:lpstr>Acknowledgement of Country  The NDRP acknowledges the traditional custodians of Country throughout Australia. The peoples on whose land we live and work, have lived on and cared for Country for thousands of generations, and this land has never been ceded. We pay our respects to them and their cultures, and to Elders past and present.</vt:lpstr>
      <vt:lpstr>Agenda</vt:lpstr>
      <vt:lpstr>Using research to influence systems change</vt:lpstr>
      <vt:lpstr>What governments often look for in research</vt:lpstr>
      <vt:lpstr>People with disability</vt:lpstr>
      <vt:lpstr>Lived experience and lives</vt:lpstr>
      <vt:lpstr>Break time</vt:lpstr>
      <vt:lpstr>Check your application</vt:lpstr>
      <vt:lpstr>How to engage with the NDRP</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Sue Tape</dc:creator>
  <cp:keywords/>
  <dc:description/>
  <cp:lastModifiedBy>Sue Tape</cp:lastModifiedBy>
  <cp:revision>7</cp:revision>
  <dcterms:created xsi:type="dcterms:W3CDTF">2024-12-01T07:10:32Z</dcterms:created>
  <dcterms:modified xsi:type="dcterms:W3CDTF">2026-03-12T05:56:35Z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0x0101006C0D96173B4847469E32F425E3CE4126</vt:lpwstr>
  </property>
  <property fmtid="{D5CDD505-2E9C-101B-9397-08002B2CF9AE}" pid="3" name="MediaServiceImageTags">
    <vt:lpwstr/>
  </property>
</Properties>
</file>