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9" r:id="rId5"/>
    <p:sldId id="260" r:id="rId6"/>
    <p:sldId id="277" r:id="rId7"/>
    <p:sldId id="337" r:id="rId8"/>
    <p:sldId id="339" r:id="rId9"/>
    <p:sldId id="334" r:id="rId10"/>
    <p:sldId id="336" r:id="rId11"/>
    <p:sldId id="32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BF4593"/>
    <a:srgbClr val="4488AB"/>
    <a:srgbClr val="614393"/>
    <a:srgbClr val="E57700"/>
    <a:srgbClr val="2C3949"/>
    <a:srgbClr val="00345E"/>
    <a:srgbClr val="9D7958"/>
    <a:srgbClr val="DAD4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47" autoAdjust="0"/>
  </p:normalViewPr>
  <p:slideViewPr>
    <p:cSldViewPr snapToGrid="0">
      <p:cViewPr varScale="1">
        <p:scale>
          <a:sx n="95" d="100"/>
          <a:sy n="95" d="100"/>
        </p:scale>
        <p:origin x="1074" y="3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Tape" userId="ffdc5aa1-9e8e-430f-9341-fa6908cf4f4e" providerId="ADAL" clId="{A2D1445E-A2AB-4452-A649-13BF9A44278A}"/>
    <pc:docChg chg="addSld delSld modSld">
      <pc:chgData name="Sue Tape" userId="ffdc5aa1-9e8e-430f-9341-fa6908cf4f4e" providerId="ADAL" clId="{A2D1445E-A2AB-4452-A649-13BF9A44278A}" dt="2026-03-29T01:45:32.711" v="79" actId="113"/>
      <pc:docMkLst>
        <pc:docMk/>
      </pc:docMkLst>
      <pc:sldChg chg="modSp mod">
        <pc:chgData name="Sue Tape" userId="ffdc5aa1-9e8e-430f-9341-fa6908cf4f4e" providerId="ADAL" clId="{A2D1445E-A2AB-4452-A649-13BF9A44278A}" dt="2026-03-26T06:29:29.893" v="46" actId="404"/>
        <pc:sldMkLst>
          <pc:docMk/>
          <pc:sldMk cId="4268079255" sldId="259"/>
        </pc:sldMkLst>
        <pc:spChg chg="mod">
          <ac:chgData name="Sue Tape" userId="ffdc5aa1-9e8e-430f-9341-fa6908cf4f4e" providerId="ADAL" clId="{A2D1445E-A2AB-4452-A649-13BF9A44278A}" dt="2026-03-26T06:29:29.893" v="46" actId="404"/>
          <ac:spMkLst>
            <pc:docMk/>
            <pc:sldMk cId="4268079255" sldId="259"/>
            <ac:spMk id="3" creationId="{DC86C39C-4EB8-A548-A0C1-36CCE00D5521}"/>
          </ac:spMkLst>
        </pc:spChg>
      </pc:sldChg>
      <pc:sldChg chg="modSp mod">
        <pc:chgData name="Sue Tape" userId="ffdc5aa1-9e8e-430f-9341-fa6908cf4f4e" providerId="ADAL" clId="{A2D1445E-A2AB-4452-A649-13BF9A44278A}" dt="2026-03-26T06:30:12.286" v="71" actId="20577"/>
        <pc:sldMkLst>
          <pc:docMk/>
          <pc:sldMk cId="3867744442" sldId="277"/>
        </pc:sldMkLst>
        <pc:spChg chg="mod">
          <ac:chgData name="Sue Tape" userId="ffdc5aa1-9e8e-430f-9341-fa6908cf4f4e" providerId="ADAL" clId="{A2D1445E-A2AB-4452-A649-13BF9A44278A}" dt="2026-03-26T06:30:12.286" v="71" actId="20577"/>
          <ac:spMkLst>
            <pc:docMk/>
            <pc:sldMk cId="3867744442" sldId="277"/>
            <ac:spMk id="3" creationId="{4FF4207E-1697-82F6-C58A-2F2FB33DCEF0}"/>
          </ac:spMkLst>
        </pc:spChg>
      </pc:sldChg>
      <pc:sldChg chg="modSp add mod">
        <pc:chgData name="Sue Tape" userId="ffdc5aa1-9e8e-430f-9341-fa6908cf4f4e" providerId="ADAL" clId="{A2D1445E-A2AB-4452-A649-13BF9A44278A}" dt="2026-03-29T01:45:32.711" v="79" actId="113"/>
        <pc:sldMkLst>
          <pc:docMk/>
          <pc:sldMk cId="915691983" sldId="339"/>
        </pc:sldMkLst>
        <pc:spChg chg="mod">
          <ac:chgData name="Sue Tape" userId="ffdc5aa1-9e8e-430f-9341-fa6908cf4f4e" providerId="ADAL" clId="{A2D1445E-A2AB-4452-A649-13BF9A44278A}" dt="2026-03-29T01:45:32.711" v="79" actId="113"/>
          <ac:spMkLst>
            <pc:docMk/>
            <pc:sldMk cId="915691983" sldId="339"/>
            <ac:spMk id="4" creationId="{38E2C211-44CB-F8BC-F24E-625A785986CD}"/>
          </ac:spMkLst>
        </pc:spChg>
        <pc:picChg chg="mod">
          <ac:chgData name="Sue Tape" userId="ffdc5aa1-9e8e-430f-9341-fa6908cf4f4e" providerId="ADAL" clId="{A2D1445E-A2AB-4452-A649-13BF9A44278A}" dt="2026-03-29T01:45:19.545" v="76" actId="14100"/>
          <ac:picMkLst>
            <pc:docMk/>
            <pc:sldMk cId="915691983" sldId="339"/>
            <ac:picMk id="3" creationId="{3F36BC88-7734-6D85-16B7-BBE01818E55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5F354-4EF5-474A-A85D-F29ABFDEE079}"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AU"/>
        </a:p>
      </dgm:t>
    </dgm:pt>
    <dgm:pt modelId="{B2E0E94D-4886-406E-A0AF-9655B95EA201}">
      <dgm:prSet phldrT="[Text]" custT="1"/>
      <dgm:spPr>
        <a:solidFill>
          <a:srgbClr val="E57700"/>
        </a:solidFill>
      </dgm:spPr>
      <dgm:t>
        <a:bodyPr/>
        <a:lstStyle/>
        <a:p>
          <a:r>
            <a:rPr lang="en-AU" sz="1400" b="1"/>
            <a:t>Existing evidence</a:t>
          </a:r>
        </a:p>
      </dgm:t>
    </dgm:pt>
    <dgm:pt modelId="{AA14B8C9-7B9C-4F66-AC90-B979C95AA3F8}" type="parTrans" cxnId="{ABB8FFC6-0F10-43FF-AD78-9D663253E74E}">
      <dgm:prSet/>
      <dgm:spPr/>
      <dgm:t>
        <a:bodyPr/>
        <a:lstStyle/>
        <a:p>
          <a:endParaRPr lang="en-AU" sz="1400" b="1"/>
        </a:p>
      </dgm:t>
    </dgm:pt>
    <dgm:pt modelId="{9C5EDFFF-C1CD-4B19-A1DC-A4D5F8729F2F}" type="sibTrans" cxnId="{ABB8FFC6-0F10-43FF-AD78-9D663253E74E}">
      <dgm:prSet custT="1"/>
      <dgm:spPr>
        <a:solidFill>
          <a:srgbClr val="E57700"/>
        </a:solidFill>
        <a:ln w="12700" cap="flat" cmpd="sng" algn="ctr">
          <a:solidFill>
            <a:prstClr val="white">
              <a:hueOff val="0"/>
              <a:satOff val="0"/>
              <a:lumOff val="0"/>
              <a:alphaOff val="0"/>
            </a:prstClr>
          </a:solidFill>
          <a:prstDash val="solid"/>
          <a:miter lim="800000"/>
        </a:ln>
        <a:effectLst/>
      </dgm:spPr>
      <dgm:t>
        <a:bodyPr spcFirstLastPara="0" vert="horz" wrap="square" lIns="13970" tIns="13970" rIns="13970" bIns="13970" numCol="1" spcCol="1270" anchor="ctr" anchorCtr="0"/>
        <a:lstStyle/>
        <a:p>
          <a:pPr marL="0" lvl="0" indent="0" algn="ctr" defTabSz="466725">
            <a:lnSpc>
              <a:spcPct val="90000"/>
            </a:lnSpc>
            <a:spcBef>
              <a:spcPct val="0"/>
            </a:spcBef>
            <a:spcAft>
              <a:spcPct val="35000"/>
            </a:spcAft>
            <a:buNone/>
          </a:pPr>
          <a:endParaRPr lang="en-AU" sz="1400" b="1" kern="1200">
            <a:solidFill>
              <a:prstClr val="white"/>
            </a:solidFill>
            <a:latin typeface="Calibri" panose="020F0502020204030204"/>
            <a:ea typeface="+mn-ea"/>
            <a:cs typeface="+mn-cs"/>
          </a:endParaRPr>
        </a:p>
      </dgm:t>
    </dgm:pt>
    <dgm:pt modelId="{82CF0E61-31CB-4537-987B-2B725432AF43}">
      <dgm:prSet phldrT="[Text]" custT="1"/>
      <dgm:spPr>
        <a:solidFill>
          <a:srgbClr val="4488AB"/>
        </a:solidFill>
      </dgm:spPr>
      <dgm:t>
        <a:bodyPr/>
        <a:lstStyle/>
        <a:p>
          <a:r>
            <a:rPr lang="en-AU" sz="1400" b="1" dirty="0"/>
            <a:t>Recommendations made</a:t>
          </a:r>
        </a:p>
      </dgm:t>
    </dgm:pt>
    <dgm:pt modelId="{592C3101-4262-4CDB-B42D-198AF68DC7FB}" type="parTrans" cxnId="{77459AE9-8C84-483E-89AD-529819DB28DD}">
      <dgm:prSet/>
      <dgm:spPr/>
      <dgm:t>
        <a:bodyPr/>
        <a:lstStyle/>
        <a:p>
          <a:endParaRPr lang="en-AU" sz="1400" b="1"/>
        </a:p>
      </dgm:t>
    </dgm:pt>
    <dgm:pt modelId="{F7E516D8-B887-4CF1-AC13-00ED7A920792}" type="sibTrans" cxnId="{77459AE9-8C84-483E-89AD-529819DB28DD}">
      <dgm:prSet custT="1"/>
      <dgm:spPr>
        <a:solidFill>
          <a:srgbClr val="4488AB"/>
        </a:solidFill>
        <a:ln w="12700" cap="flat" cmpd="sng" algn="ctr">
          <a:solidFill>
            <a:prstClr val="white">
              <a:hueOff val="0"/>
              <a:satOff val="0"/>
              <a:lumOff val="0"/>
              <a:alphaOff val="0"/>
            </a:prstClr>
          </a:solidFill>
          <a:prstDash val="solid"/>
          <a:miter lim="800000"/>
        </a:ln>
        <a:effectLst/>
      </dgm:spPr>
      <dgm:t>
        <a:bodyPr spcFirstLastPara="0" vert="horz" wrap="square" lIns="13970" tIns="13970" rIns="13970" bIns="13970" numCol="1" spcCol="1270" anchor="ctr" anchorCtr="0"/>
        <a:lstStyle/>
        <a:p>
          <a:pPr marL="0" lvl="0" indent="0" algn="ctr" defTabSz="466725">
            <a:lnSpc>
              <a:spcPct val="90000"/>
            </a:lnSpc>
            <a:spcBef>
              <a:spcPct val="0"/>
            </a:spcBef>
            <a:spcAft>
              <a:spcPct val="35000"/>
            </a:spcAft>
            <a:buNone/>
          </a:pPr>
          <a:endParaRPr lang="en-AU" sz="1400" b="1" kern="1200">
            <a:solidFill>
              <a:prstClr val="white"/>
            </a:solidFill>
            <a:latin typeface="Calibri" panose="020F0502020204030204"/>
            <a:ea typeface="+mn-ea"/>
            <a:cs typeface="+mn-cs"/>
          </a:endParaRPr>
        </a:p>
      </dgm:t>
    </dgm:pt>
    <dgm:pt modelId="{87077BDE-D109-4081-92B2-8AE84B67D671}">
      <dgm:prSet phldrT="[Text]" custT="1"/>
      <dgm:spPr>
        <a:solidFill>
          <a:srgbClr val="BF4593"/>
        </a:solidFill>
      </dgm:spPr>
      <dgm:t>
        <a:bodyPr/>
        <a:lstStyle/>
        <a:p>
          <a:r>
            <a:rPr lang="en-AU" sz="1400" b="1" dirty="0"/>
            <a:t>Implementation gap</a:t>
          </a:r>
        </a:p>
      </dgm:t>
    </dgm:pt>
    <dgm:pt modelId="{507E802D-F9F9-416B-82AC-388BC7D9DF65}" type="parTrans" cxnId="{5FB33355-5928-45BB-9B46-F66AC38AECAE}">
      <dgm:prSet/>
      <dgm:spPr/>
      <dgm:t>
        <a:bodyPr/>
        <a:lstStyle/>
        <a:p>
          <a:endParaRPr lang="en-AU" sz="1400" b="1"/>
        </a:p>
      </dgm:t>
    </dgm:pt>
    <dgm:pt modelId="{EBBFDA62-A399-4663-BC4D-1A5D4017E8F1}" type="sibTrans" cxnId="{5FB33355-5928-45BB-9B46-F66AC38AECAE}">
      <dgm:prSet custT="1"/>
      <dgm:spPr>
        <a:solidFill>
          <a:srgbClr val="BF4593"/>
        </a:solidFill>
      </dgm:spPr>
      <dgm:t>
        <a:bodyPr/>
        <a:lstStyle/>
        <a:p>
          <a:endParaRPr lang="en-AU" sz="1400" b="1"/>
        </a:p>
      </dgm:t>
    </dgm:pt>
    <dgm:pt modelId="{8E9E9299-4D98-4229-A379-A98797AA299F}">
      <dgm:prSet phldrT="[Text]" custT="1"/>
      <dgm:spPr>
        <a:solidFill>
          <a:srgbClr val="614393"/>
        </a:solidFill>
      </dgm:spPr>
      <dgm:t>
        <a:bodyPr/>
        <a:lstStyle/>
        <a:p>
          <a:r>
            <a:rPr lang="en-AU" sz="1400" b="1"/>
            <a:t>Accountability gap</a:t>
          </a:r>
        </a:p>
      </dgm:t>
    </dgm:pt>
    <dgm:pt modelId="{3A3FD15D-E228-45E3-87DE-A5901903C913}" type="parTrans" cxnId="{95F1D6F5-079B-4969-926A-E9BEF6A3D1A6}">
      <dgm:prSet/>
      <dgm:spPr/>
      <dgm:t>
        <a:bodyPr/>
        <a:lstStyle/>
        <a:p>
          <a:endParaRPr lang="en-AU" sz="1400" b="1"/>
        </a:p>
      </dgm:t>
    </dgm:pt>
    <dgm:pt modelId="{25D11C51-252B-405A-B180-6ECC0A58083F}" type="sibTrans" cxnId="{95F1D6F5-079B-4969-926A-E9BEF6A3D1A6}">
      <dgm:prSet custT="1"/>
      <dgm:spPr>
        <a:solidFill>
          <a:srgbClr val="614393"/>
        </a:solidFill>
        <a:ln w="12700" cap="flat" cmpd="sng" algn="ctr">
          <a:solidFill>
            <a:prstClr val="white">
              <a:hueOff val="0"/>
              <a:satOff val="0"/>
              <a:lumOff val="0"/>
              <a:alphaOff val="0"/>
            </a:prstClr>
          </a:solidFill>
          <a:prstDash val="solid"/>
          <a:miter lim="800000"/>
        </a:ln>
        <a:effectLst/>
      </dgm:spPr>
      <dgm:t>
        <a:bodyPr spcFirstLastPara="0" vert="horz" wrap="square" lIns="13970" tIns="13970" rIns="13970" bIns="13970" numCol="1" spcCol="1270" anchor="ctr" anchorCtr="0"/>
        <a:lstStyle/>
        <a:p>
          <a:pPr marL="0" lvl="0" indent="0" algn="ctr" defTabSz="466725">
            <a:lnSpc>
              <a:spcPct val="90000"/>
            </a:lnSpc>
            <a:spcBef>
              <a:spcPct val="0"/>
            </a:spcBef>
            <a:spcAft>
              <a:spcPct val="35000"/>
            </a:spcAft>
            <a:buNone/>
          </a:pPr>
          <a:endParaRPr lang="en-AU" sz="1400" b="1" kern="1200">
            <a:solidFill>
              <a:prstClr val="white"/>
            </a:solidFill>
            <a:latin typeface="Calibri" panose="020F0502020204030204"/>
            <a:ea typeface="+mn-ea"/>
            <a:cs typeface="+mn-cs"/>
          </a:endParaRPr>
        </a:p>
      </dgm:t>
    </dgm:pt>
    <dgm:pt modelId="{7BAB0377-32AA-43CF-A0BE-17AEE9F52869}">
      <dgm:prSet phldrT="[Text]" custT="1"/>
      <dgm:spPr>
        <a:solidFill>
          <a:srgbClr val="CCCCCC"/>
        </a:solidFill>
      </dgm:spPr>
      <dgm:t>
        <a:bodyPr/>
        <a:lstStyle/>
        <a:p>
          <a:r>
            <a:rPr lang="en-AU" sz="1400" b="1" dirty="0">
              <a:solidFill>
                <a:schemeClr val="tx1"/>
              </a:solidFill>
            </a:rPr>
            <a:t>Opportunity for research</a:t>
          </a:r>
        </a:p>
      </dgm:t>
    </dgm:pt>
    <dgm:pt modelId="{869250A5-0D3B-451F-B022-507B008C5BC6}" type="parTrans" cxnId="{8DE020EB-448A-431E-AC1A-92929DA7A301}">
      <dgm:prSet/>
      <dgm:spPr/>
      <dgm:t>
        <a:bodyPr/>
        <a:lstStyle/>
        <a:p>
          <a:endParaRPr lang="en-AU" sz="1400" b="1"/>
        </a:p>
      </dgm:t>
    </dgm:pt>
    <dgm:pt modelId="{E611435F-F4BB-4CB1-9A9D-E589883686EF}" type="sibTrans" cxnId="{8DE020EB-448A-431E-AC1A-92929DA7A301}">
      <dgm:prSet custT="1"/>
      <dgm:spPr/>
      <dgm:t>
        <a:bodyPr/>
        <a:lstStyle/>
        <a:p>
          <a:endParaRPr lang="en-AU" sz="1400" b="1"/>
        </a:p>
      </dgm:t>
    </dgm:pt>
    <dgm:pt modelId="{130BD83D-5A67-4413-83B9-8CB40673E720}" type="pres">
      <dgm:prSet presAssocID="{B305F354-4EF5-474A-A85D-F29ABFDEE079}" presName="diagram" presStyleCnt="0">
        <dgm:presLayoutVars>
          <dgm:dir/>
          <dgm:resizeHandles/>
        </dgm:presLayoutVars>
      </dgm:prSet>
      <dgm:spPr/>
    </dgm:pt>
    <dgm:pt modelId="{6432DC57-E0B4-4218-8395-F27CCD793D72}" type="pres">
      <dgm:prSet presAssocID="{B2E0E94D-4886-406E-A0AF-9655B95EA201}" presName="firstNode" presStyleLbl="node1" presStyleIdx="0" presStyleCnt="5" custScaleX="103195" custScaleY="103195">
        <dgm:presLayoutVars>
          <dgm:bulletEnabled val="1"/>
        </dgm:presLayoutVars>
      </dgm:prSet>
      <dgm:spPr/>
    </dgm:pt>
    <dgm:pt modelId="{FE47F87B-4CE5-48A6-99F8-F174EFB5A6D7}" type="pres">
      <dgm:prSet presAssocID="{9C5EDFFF-C1CD-4B19-A1DC-A4D5F8729F2F}" presName="sibTrans" presStyleLbl="sibTrans2D1" presStyleIdx="0" presStyleCnt="4"/>
      <dgm:spPr>
        <a:xfrm rot="10800000">
          <a:off x="1749869" y="2429885"/>
          <a:ext cx="752903" cy="588867"/>
        </a:xfrm>
        <a:prstGeom prst="triangle">
          <a:avLst/>
        </a:prstGeom>
      </dgm:spPr>
    </dgm:pt>
    <dgm:pt modelId="{F7427262-9332-48A3-9B4B-6FB471A809D1}" type="pres">
      <dgm:prSet presAssocID="{82CF0E61-31CB-4537-987B-2B725432AF43}" presName="middleNode" presStyleCnt="0"/>
      <dgm:spPr/>
    </dgm:pt>
    <dgm:pt modelId="{7FA87D9E-02E1-4B0D-98B1-85A27B0BA5B9}" type="pres">
      <dgm:prSet presAssocID="{82CF0E61-31CB-4537-987B-2B725432AF43}" presName="padding" presStyleLbl="node1" presStyleIdx="0" presStyleCnt="5"/>
      <dgm:spPr/>
    </dgm:pt>
    <dgm:pt modelId="{1F7A28B6-7F2C-4E09-A900-F9A1480F330D}" type="pres">
      <dgm:prSet presAssocID="{82CF0E61-31CB-4537-987B-2B725432AF43}" presName="shape" presStyleLbl="node1" presStyleIdx="1" presStyleCnt="5" custScaleX="154748" custScaleY="154748">
        <dgm:presLayoutVars>
          <dgm:bulletEnabled val="1"/>
        </dgm:presLayoutVars>
      </dgm:prSet>
      <dgm:spPr/>
    </dgm:pt>
    <dgm:pt modelId="{1DA38F12-380A-4A7D-A398-3CF9E0CE6D2A}" type="pres">
      <dgm:prSet presAssocID="{F7E516D8-B887-4CF1-AC13-00ED7A920792}" presName="sibTrans" presStyleLbl="sibTrans2D1" presStyleIdx="1" presStyleCnt="4"/>
      <dgm:spPr>
        <a:xfrm rot="5400000">
          <a:off x="3379900" y="3686164"/>
          <a:ext cx="752903" cy="588867"/>
        </a:xfrm>
        <a:prstGeom prst="triangle">
          <a:avLst/>
        </a:prstGeom>
      </dgm:spPr>
    </dgm:pt>
    <dgm:pt modelId="{36DA6EBB-4948-4654-A89C-99ECB50A1160}" type="pres">
      <dgm:prSet presAssocID="{87077BDE-D109-4081-92B2-8AE84B67D671}" presName="middleNode" presStyleCnt="0"/>
      <dgm:spPr/>
    </dgm:pt>
    <dgm:pt modelId="{87EC4AAD-7807-44D4-AFD9-F6A1B4297971}" type="pres">
      <dgm:prSet presAssocID="{87077BDE-D109-4081-92B2-8AE84B67D671}" presName="padding" presStyleLbl="node1" presStyleIdx="1" presStyleCnt="5"/>
      <dgm:spPr/>
    </dgm:pt>
    <dgm:pt modelId="{C431790A-8509-4A40-A7A6-3C6504A1E316}" type="pres">
      <dgm:prSet presAssocID="{87077BDE-D109-4081-92B2-8AE84B67D671}" presName="shape" presStyleLbl="node1" presStyleIdx="2" presStyleCnt="5" custScaleX="128929" custScaleY="128929">
        <dgm:presLayoutVars>
          <dgm:bulletEnabled val="1"/>
        </dgm:presLayoutVars>
      </dgm:prSet>
      <dgm:spPr/>
    </dgm:pt>
    <dgm:pt modelId="{90C94E7C-0BE8-434C-9154-5C0AC13DC23A}" type="pres">
      <dgm:prSet presAssocID="{EBBFDA62-A399-4663-BC4D-1A5D4017E8F1}" presName="sibTrans" presStyleLbl="sibTrans2D1" presStyleIdx="2" presStyleCnt="4"/>
      <dgm:spPr/>
    </dgm:pt>
    <dgm:pt modelId="{437FBA4E-18D8-4568-A4A0-67D0C8EA5A2F}" type="pres">
      <dgm:prSet presAssocID="{8E9E9299-4D98-4229-A379-A98797AA299F}" presName="middleNode" presStyleCnt="0"/>
      <dgm:spPr/>
    </dgm:pt>
    <dgm:pt modelId="{BF2CB0A5-67C7-484A-A0B8-382D84EF6B00}" type="pres">
      <dgm:prSet presAssocID="{8E9E9299-4D98-4229-A379-A98797AA299F}" presName="padding" presStyleLbl="node1" presStyleIdx="2" presStyleCnt="5"/>
      <dgm:spPr/>
    </dgm:pt>
    <dgm:pt modelId="{9D7ACD2F-F7FD-4219-9285-642DB5635EB3}" type="pres">
      <dgm:prSet presAssocID="{8E9E9299-4D98-4229-A379-A98797AA299F}" presName="shape" presStyleLbl="node1" presStyleIdx="3" presStyleCnt="5" custScaleX="128929" custScaleY="128929">
        <dgm:presLayoutVars>
          <dgm:bulletEnabled val="1"/>
        </dgm:presLayoutVars>
      </dgm:prSet>
      <dgm:spPr/>
    </dgm:pt>
    <dgm:pt modelId="{F37ABEBD-5E2A-4389-A31F-9C400C1DCAA3}" type="pres">
      <dgm:prSet presAssocID="{25D11C51-252B-405A-B180-6ECC0A58083F}" presName="sibTrans" presStyleLbl="sibTrans2D1" presStyleIdx="3" presStyleCnt="4"/>
      <dgm:spPr>
        <a:xfrm rot="5400000">
          <a:off x="6427545" y="782108"/>
          <a:ext cx="752903" cy="588867"/>
        </a:xfrm>
        <a:prstGeom prst="triangle">
          <a:avLst/>
        </a:prstGeom>
      </dgm:spPr>
    </dgm:pt>
    <dgm:pt modelId="{0021D286-A263-4DBE-8021-5629B6FCDDC9}" type="pres">
      <dgm:prSet presAssocID="{7BAB0377-32AA-43CF-A0BE-17AEE9F52869}" presName="lastNode" presStyleLbl="node1" presStyleIdx="4" presStyleCnt="5" custLinFactX="-102172" custLinFactNeighborX="-200000" custLinFactNeighborY="-8927">
        <dgm:presLayoutVars>
          <dgm:bulletEnabled val="1"/>
        </dgm:presLayoutVars>
      </dgm:prSet>
      <dgm:spPr/>
    </dgm:pt>
  </dgm:ptLst>
  <dgm:cxnLst>
    <dgm:cxn modelId="{A7FAC32A-4A8D-4393-B6B8-49AA5C1E1A49}" type="presOf" srcId="{8E9E9299-4D98-4229-A379-A98797AA299F}" destId="{9D7ACD2F-F7FD-4219-9285-642DB5635EB3}" srcOrd="0" destOrd="0" presId="urn:microsoft.com/office/officeart/2005/8/layout/bProcess2"/>
    <dgm:cxn modelId="{CE5AED2C-BA46-4547-814F-4F281EBE0BFA}" type="presOf" srcId="{EBBFDA62-A399-4663-BC4D-1A5D4017E8F1}" destId="{90C94E7C-0BE8-434C-9154-5C0AC13DC23A}" srcOrd="0" destOrd="0" presId="urn:microsoft.com/office/officeart/2005/8/layout/bProcess2"/>
    <dgm:cxn modelId="{0AC8B03D-C956-46FB-AEB3-03A57D700F96}" type="presOf" srcId="{87077BDE-D109-4081-92B2-8AE84B67D671}" destId="{C431790A-8509-4A40-A7A6-3C6504A1E316}" srcOrd="0" destOrd="0" presId="urn:microsoft.com/office/officeart/2005/8/layout/bProcess2"/>
    <dgm:cxn modelId="{5FB33355-5928-45BB-9B46-F66AC38AECAE}" srcId="{B305F354-4EF5-474A-A85D-F29ABFDEE079}" destId="{87077BDE-D109-4081-92B2-8AE84B67D671}" srcOrd="2" destOrd="0" parTransId="{507E802D-F9F9-416B-82AC-388BC7D9DF65}" sibTransId="{EBBFDA62-A399-4663-BC4D-1A5D4017E8F1}"/>
    <dgm:cxn modelId="{CAC2CD7E-059F-4EBA-B83C-B13EC51E39EF}" type="presOf" srcId="{B2E0E94D-4886-406E-A0AF-9655B95EA201}" destId="{6432DC57-E0B4-4218-8395-F27CCD793D72}" srcOrd="0" destOrd="0" presId="urn:microsoft.com/office/officeart/2005/8/layout/bProcess2"/>
    <dgm:cxn modelId="{75D79D80-9E4E-47EF-A052-B60A1E845EAA}" type="presOf" srcId="{F7E516D8-B887-4CF1-AC13-00ED7A920792}" destId="{1DA38F12-380A-4A7D-A398-3CF9E0CE6D2A}" srcOrd="0" destOrd="0" presId="urn:microsoft.com/office/officeart/2005/8/layout/bProcess2"/>
    <dgm:cxn modelId="{8287BEA3-5FEC-467E-83FC-6464F011127D}" type="presOf" srcId="{82CF0E61-31CB-4537-987B-2B725432AF43}" destId="{1F7A28B6-7F2C-4E09-A900-F9A1480F330D}" srcOrd="0" destOrd="0" presId="urn:microsoft.com/office/officeart/2005/8/layout/bProcess2"/>
    <dgm:cxn modelId="{C2B17FB1-6A08-45AC-99C6-F7A890F74974}" type="presOf" srcId="{9C5EDFFF-C1CD-4B19-A1DC-A4D5F8729F2F}" destId="{FE47F87B-4CE5-48A6-99F8-F174EFB5A6D7}" srcOrd="0" destOrd="0" presId="urn:microsoft.com/office/officeart/2005/8/layout/bProcess2"/>
    <dgm:cxn modelId="{ABB8FFC6-0F10-43FF-AD78-9D663253E74E}" srcId="{B305F354-4EF5-474A-A85D-F29ABFDEE079}" destId="{B2E0E94D-4886-406E-A0AF-9655B95EA201}" srcOrd="0" destOrd="0" parTransId="{AA14B8C9-7B9C-4F66-AC90-B979C95AA3F8}" sibTransId="{9C5EDFFF-C1CD-4B19-A1DC-A4D5F8729F2F}"/>
    <dgm:cxn modelId="{A0600AC8-9F64-43D6-9DB1-6B73DF1A3404}" type="presOf" srcId="{B305F354-4EF5-474A-A85D-F29ABFDEE079}" destId="{130BD83D-5A67-4413-83B9-8CB40673E720}" srcOrd="0" destOrd="0" presId="urn:microsoft.com/office/officeart/2005/8/layout/bProcess2"/>
    <dgm:cxn modelId="{B0E720DB-5AFF-4187-AC94-B249E1C472D0}" type="presOf" srcId="{25D11C51-252B-405A-B180-6ECC0A58083F}" destId="{F37ABEBD-5E2A-4389-A31F-9C400C1DCAA3}" srcOrd="0" destOrd="0" presId="urn:microsoft.com/office/officeart/2005/8/layout/bProcess2"/>
    <dgm:cxn modelId="{4B0A23E0-13B8-4A6F-BFA6-45D5F5EE82CB}" type="presOf" srcId="{7BAB0377-32AA-43CF-A0BE-17AEE9F52869}" destId="{0021D286-A263-4DBE-8021-5629B6FCDDC9}" srcOrd="0" destOrd="0" presId="urn:microsoft.com/office/officeart/2005/8/layout/bProcess2"/>
    <dgm:cxn modelId="{77459AE9-8C84-483E-89AD-529819DB28DD}" srcId="{B305F354-4EF5-474A-A85D-F29ABFDEE079}" destId="{82CF0E61-31CB-4537-987B-2B725432AF43}" srcOrd="1" destOrd="0" parTransId="{592C3101-4262-4CDB-B42D-198AF68DC7FB}" sibTransId="{F7E516D8-B887-4CF1-AC13-00ED7A920792}"/>
    <dgm:cxn modelId="{8DE020EB-448A-431E-AC1A-92929DA7A301}" srcId="{B305F354-4EF5-474A-A85D-F29ABFDEE079}" destId="{7BAB0377-32AA-43CF-A0BE-17AEE9F52869}" srcOrd="4" destOrd="0" parTransId="{869250A5-0D3B-451F-B022-507B008C5BC6}" sibTransId="{E611435F-F4BB-4CB1-9A9D-E589883686EF}"/>
    <dgm:cxn modelId="{95F1D6F5-079B-4969-926A-E9BEF6A3D1A6}" srcId="{B305F354-4EF5-474A-A85D-F29ABFDEE079}" destId="{8E9E9299-4D98-4229-A379-A98797AA299F}" srcOrd="3" destOrd="0" parTransId="{3A3FD15D-E228-45E3-87DE-A5901903C913}" sibTransId="{25D11C51-252B-405A-B180-6ECC0A58083F}"/>
    <dgm:cxn modelId="{B1F9E39E-34ED-4008-8AE6-70BBB9F02685}" type="presParOf" srcId="{130BD83D-5A67-4413-83B9-8CB40673E720}" destId="{6432DC57-E0B4-4218-8395-F27CCD793D72}" srcOrd="0" destOrd="0" presId="urn:microsoft.com/office/officeart/2005/8/layout/bProcess2"/>
    <dgm:cxn modelId="{81E5F667-C209-411D-9AE7-34A2D551812D}" type="presParOf" srcId="{130BD83D-5A67-4413-83B9-8CB40673E720}" destId="{FE47F87B-4CE5-48A6-99F8-F174EFB5A6D7}" srcOrd="1" destOrd="0" presId="urn:microsoft.com/office/officeart/2005/8/layout/bProcess2"/>
    <dgm:cxn modelId="{2F0B3FEC-0D63-488C-A0E4-A8D815D14FDB}" type="presParOf" srcId="{130BD83D-5A67-4413-83B9-8CB40673E720}" destId="{F7427262-9332-48A3-9B4B-6FB471A809D1}" srcOrd="2" destOrd="0" presId="urn:microsoft.com/office/officeart/2005/8/layout/bProcess2"/>
    <dgm:cxn modelId="{8D1F5D7F-7D5A-4D70-8305-3C63BB0402BD}" type="presParOf" srcId="{F7427262-9332-48A3-9B4B-6FB471A809D1}" destId="{7FA87D9E-02E1-4B0D-98B1-85A27B0BA5B9}" srcOrd="0" destOrd="0" presId="urn:microsoft.com/office/officeart/2005/8/layout/bProcess2"/>
    <dgm:cxn modelId="{BA2EA77E-4B50-4245-BD3E-ADECFC86B4CF}" type="presParOf" srcId="{F7427262-9332-48A3-9B4B-6FB471A809D1}" destId="{1F7A28B6-7F2C-4E09-A900-F9A1480F330D}" srcOrd="1" destOrd="0" presId="urn:microsoft.com/office/officeart/2005/8/layout/bProcess2"/>
    <dgm:cxn modelId="{20F09B1D-BF7B-43D4-9CE5-CDE5B37CA12B}" type="presParOf" srcId="{130BD83D-5A67-4413-83B9-8CB40673E720}" destId="{1DA38F12-380A-4A7D-A398-3CF9E0CE6D2A}" srcOrd="3" destOrd="0" presId="urn:microsoft.com/office/officeart/2005/8/layout/bProcess2"/>
    <dgm:cxn modelId="{CD2D8133-67B0-4D52-95C4-AAD67C3398BA}" type="presParOf" srcId="{130BD83D-5A67-4413-83B9-8CB40673E720}" destId="{36DA6EBB-4948-4654-A89C-99ECB50A1160}" srcOrd="4" destOrd="0" presId="urn:microsoft.com/office/officeart/2005/8/layout/bProcess2"/>
    <dgm:cxn modelId="{6D50458D-28B8-4A2C-8E1A-590251817E8C}" type="presParOf" srcId="{36DA6EBB-4948-4654-A89C-99ECB50A1160}" destId="{87EC4AAD-7807-44D4-AFD9-F6A1B4297971}" srcOrd="0" destOrd="0" presId="urn:microsoft.com/office/officeart/2005/8/layout/bProcess2"/>
    <dgm:cxn modelId="{6A7EFC6C-A2DF-49D3-908E-ED7406F696C1}" type="presParOf" srcId="{36DA6EBB-4948-4654-A89C-99ECB50A1160}" destId="{C431790A-8509-4A40-A7A6-3C6504A1E316}" srcOrd="1" destOrd="0" presId="urn:microsoft.com/office/officeart/2005/8/layout/bProcess2"/>
    <dgm:cxn modelId="{07E4111A-6EBB-4E29-9892-06499737BA56}" type="presParOf" srcId="{130BD83D-5A67-4413-83B9-8CB40673E720}" destId="{90C94E7C-0BE8-434C-9154-5C0AC13DC23A}" srcOrd="5" destOrd="0" presId="urn:microsoft.com/office/officeart/2005/8/layout/bProcess2"/>
    <dgm:cxn modelId="{049ACB39-0580-4BB5-9193-E59EACEF0197}" type="presParOf" srcId="{130BD83D-5A67-4413-83B9-8CB40673E720}" destId="{437FBA4E-18D8-4568-A4A0-67D0C8EA5A2F}" srcOrd="6" destOrd="0" presId="urn:microsoft.com/office/officeart/2005/8/layout/bProcess2"/>
    <dgm:cxn modelId="{072D902D-9498-4251-AA00-E65E070EC1FC}" type="presParOf" srcId="{437FBA4E-18D8-4568-A4A0-67D0C8EA5A2F}" destId="{BF2CB0A5-67C7-484A-A0B8-382D84EF6B00}" srcOrd="0" destOrd="0" presId="urn:microsoft.com/office/officeart/2005/8/layout/bProcess2"/>
    <dgm:cxn modelId="{20AC9822-2961-4AE4-8D39-AEF312AB4DCD}" type="presParOf" srcId="{437FBA4E-18D8-4568-A4A0-67D0C8EA5A2F}" destId="{9D7ACD2F-F7FD-4219-9285-642DB5635EB3}" srcOrd="1" destOrd="0" presId="urn:microsoft.com/office/officeart/2005/8/layout/bProcess2"/>
    <dgm:cxn modelId="{A3859CB3-8B24-4BA9-800D-DD6A2D696F80}" type="presParOf" srcId="{130BD83D-5A67-4413-83B9-8CB40673E720}" destId="{F37ABEBD-5E2A-4389-A31F-9C400C1DCAA3}" srcOrd="7" destOrd="0" presId="urn:microsoft.com/office/officeart/2005/8/layout/bProcess2"/>
    <dgm:cxn modelId="{CC7D0285-48D1-42C0-A1FC-245A30B00E12}" type="presParOf" srcId="{130BD83D-5A67-4413-83B9-8CB40673E720}" destId="{0021D286-A263-4DBE-8021-5629B6FCDDC9}"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BC6C76-0561-4FBD-AB76-4DB58BA73CE6}"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2DC6F9D3-C338-4B96-B64A-E9F55FC9A8C6}">
      <dgm:prSet custT="1"/>
      <dgm:spPr/>
      <dgm:t>
        <a:bodyPr/>
        <a:lstStyle/>
        <a:p>
          <a:pPr>
            <a:defRPr b="1"/>
          </a:pPr>
          <a:r>
            <a:rPr lang="en-AU" sz="1500" b="1">
              <a:latin typeface="+mn-lt"/>
            </a:rPr>
            <a:t>Research built on partnerships:</a:t>
          </a:r>
          <a:endParaRPr lang="en-US" sz="1500" b="1">
            <a:latin typeface="+mn-lt"/>
          </a:endParaRPr>
        </a:p>
      </dgm:t>
    </dgm:pt>
    <dgm:pt modelId="{B48E196F-1B18-47F1-B93E-57B60F6552F1}" type="parTrans" cxnId="{0CCC156D-3D5D-4A6E-818F-8B8F03F77007}">
      <dgm:prSet/>
      <dgm:spPr/>
      <dgm:t>
        <a:bodyPr/>
        <a:lstStyle/>
        <a:p>
          <a:endParaRPr lang="en-US" sz="1400"/>
        </a:p>
      </dgm:t>
    </dgm:pt>
    <dgm:pt modelId="{E3569C1A-5947-40BD-9046-869492426C23}" type="sibTrans" cxnId="{0CCC156D-3D5D-4A6E-818F-8B8F03F77007}">
      <dgm:prSet/>
      <dgm:spPr/>
      <dgm:t>
        <a:bodyPr/>
        <a:lstStyle/>
        <a:p>
          <a:endParaRPr lang="en-US" sz="1400"/>
        </a:p>
      </dgm:t>
    </dgm:pt>
    <dgm:pt modelId="{A99E79B5-42AD-477A-A262-BA172EBBB79C}">
      <dgm:prSet custT="1"/>
      <dgm:spPr>
        <a:solidFill>
          <a:srgbClr val="4488AB"/>
        </a:solidFill>
      </dgm:spPr>
      <dgm:t>
        <a:bodyPr/>
        <a:lstStyle/>
        <a:p>
          <a:r>
            <a:rPr lang="en-US" sz="1500" b="0">
              <a:latin typeface="+mn-lt"/>
            </a:rPr>
            <a:t>Understand what is happening and why</a:t>
          </a:r>
        </a:p>
      </dgm:t>
    </dgm:pt>
    <dgm:pt modelId="{D2EC9D2A-168A-429F-82DE-19A4272A6FDE}" type="parTrans" cxnId="{31393BB8-6BFF-47C3-B842-4100375F09A3}">
      <dgm:prSet/>
      <dgm:spPr/>
      <dgm:t>
        <a:bodyPr/>
        <a:lstStyle/>
        <a:p>
          <a:endParaRPr lang="en-US" sz="1400"/>
        </a:p>
      </dgm:t>
    </dgm:pt>
    <dgm:pt modelId="{BCE4BEF2-1B96-4354-8E0B-07AB530B72AB}" type="sibTrans" cxnId="{31393BB8-6BFF-47C3-B842-4100375F09A3}">
      <dgm:prSet/>
      <dgm:spPr/>
      <dgm:t>
        <a:bodyPr/>
        <a:lstStyle/>
        <a:p>
          <a:endParaRPr lang="en-US" sz="1400"/>
        </a:p>
      </dgm:t>
    </dgm:pt>
    <dgm:pt modelId="{18A77B6B-C7CB-4D6F-8AED-E9D98E4EC8C4}">
      <dgm:prSet custT="1"/>
      <dgm:spPr>
        <a:solidFill>
          <a:srgbClr val="4488AB"/>
        </a:solidFill>
      </dgm:spPr>
      <dgm:t>
        <a:bodyPr/>
        <a:lstStyle/>
        <a:p>
          <a:r>
            <a:rPr lang="en-US" sz="1500" b="0">
              <a:latin typeface="+mn-lt"/>
            </a:rPr>
            <a:t>Address real policy and service challenges</a:t>
          </a:r>
        </a:p>
      </dgm:t>
    </dgm:pt>
    <dgm:pt modelId="{F395C29A-C724-434B-B7FC-DE4C5C950883}" type="parTrans" cxnId="{BE01BED9-96BA-41CE-BE4E-8028642DC114}">
      <dgm:prSet/>
      <dgm:spPr/>
      <dgm:t>
        <a:bodyPr/>
        <a:lstStyle/>
        <a:p>
          <a:endParaRPr lang="en-US" sz="1400"/>
        </a:p>
      </dgm:t>
    </dgm:pt>
    <dgm:pt modelId="{FD5BDC2F-6145-42B1-BDAF-9262EC59DB9D}" type="sibTrans" cxnId="{BE01BED9-96BA-41CE-BE4E-8028642DC114}">
      <dgm:prSet/>
      <dgm:spPr/>
      <dgm:t>
        <a:bodyPr/>
        <a:lstStyle/>
        <a:p>
          <a:endParaRPr lang="en-US" sz="1400"/>
        </a:p>
      </dgm:t>
    </dgm:pt>
    <dgm:pt modelId="{C60DF448-12FA-40A0-97E5-EEE953DC27C4}">
      <dgm:prSet custT="1"/>
      <dgm:spPr>
        <a:solidFill>
          <a:srgbClr val="4488AB"/>
        </a:solidFill>
      </dgm:spPr>
      <dgm:t>
        <a:bodyPr/>
        <a:lstStyle/>
        <a:p>
          <a:r>
            <a:rPr lang="en-US" sz="1500" b="0">
              <a:latin typeface="+mn-lt"/>
            </a:rPr>
            <a:t>Connect with current reforms, reviews and policy priorities</a:t>
          </a:r>
        </a:p>
      </dgm:t>
    </dgm:pt>
    <dgm:pt modelId="{8FE94F3A-743B-4490-A5DD-DC1DCDD11AE4}" type="parTrans" cxnId="{C8EFE07E-3AD6-4A76-A0DE-8A386E417CEB}">
      <dgm:prSet/>
      <dgm:spPr/>
      <dgm:t>
        <a:bodyPr/>
        <a:lstStyle/>
        <a:p>
          <a:endParaRPr lang="en-US" sz="1400"/>
        </a:p>
      </dgm:t>
    </dgm:pt>
    <dgm:pt modelId="{E475CCC8-FDD0-457B-83A5-FBF9C2A15982}" type="sibTrans" cxnId="{C8EFE07E-3AD6-4A76-A0DE-8A386E417CEB}">
      <dgm:prSet/>
      <dgm:spPr/>
      <dgm:t>
        <a:bodyPr/>
        <a:lstStyle/>
        <a:p>
          <a:endParaRPr lang="en-US" sz="1400"/>
        </a:p>
      </dgm:t>
    </dgm:pt>
    <dgm:pt modelId="{887130D7-A005-4C69-B078-88748BEDC731}">
      <dgm:prSet custT="1"/>
      <dgm:spPr>
        <a:solidFill>
          <a:srgbClr val="4488AB"/>
        </a:solidFill>
      </dgm:spPr>
      <dgm:t>
        <a:bodyPr/>
        <a:lstStyle/>
        <a:p>
          <a:r>
            <a:rPr lang="en-US" sz="1500" b="0">
              <a:latin typeface="+mn-lt"/>
            </a:rPr>
            <a:t>Explain what the findings mean for policy or practice</a:t>
          </a:r>
        </a:p>
      </dgm:t>
    </dgm:pt>
    <dgm:pt modelId="{A434FF17-931B-471B-A0A9-C9DE3104048D}" type="parTrans" cxnId="{031942AA-A791-426A-83E1-13CD37BC08A8}">
      <dgm:prSet/>
      <dgm:spPr/>
      <dgm:t>
        <a:bodyPr/>
        <a:lstStyle/>
        <a:p>
          <a:endParaRPr lang="en-US" sz="1400"/>
        </a:p>
      </dgm:t>
    </dgm:pt>
    <dgm:pt modelId="{E4A6755C-65BA-47F3-9B9A-2B9EDD778F02}" type="sibTrans" cxnId="{031942AA-A791-426A-83E1-13CD37BC08A8}">
      <dgm:prSet/>
      <dgm:spPr/>
      <dgm:t>
        <a:bodyPr/>
        <a:lstStyle/>
        <a:p>
          <a:endParaRPr lang="en-US" sz="1400"/>
        </a:p>
      </dgm:t>
    </dgm:pt>
    <dgm:pt modelId="{561743E4-1E4A-40CD-A0AF-1E4AB05A0BA2}">
      <dgm:prSet custT="1"/>
      <dgm:spPr>
        <a:solidFill>
          <a:srgbClr val="4488AB"/>
        </a:solidFill>
      </dgm:spPr>
      <dgm:t>
        <a:bodyPr/>
        <a:lstStyle/>
        <a:p>
          <a:r>
            <a:rPr lang="en-US" sz="1500" b="1" kern="1200">
              <a:latin typeface="+mn-lt"/>
            </a:rPr>
            <a:t>Research that considers the policy system:</a:t>
          </a:r>
        </a:p>
      </dgm:t>
    </dgm:pt>
    <dgm:pt modelId="{16724AA8-D86D-4D96-A058-77987F5085A2}" type="parTrans" cxnId="{23EC0643-4F2A-43FC-8CC5-37B3220E0A9B}">
      <dgm:prSet/>
      <dgm:spPr/>
      <dgm:t>
        <a:bodyPr/>
        <a:lstStyle/>
        <a:p>
          <a:endParaRPr lang="en-US" sz="1400"/>
        </a:p>
      </dgm:t>
    </dgm:pt>
    <dgm:pt modelId="{AEF4F1DC-4981-494C-9CCD-9241F5F8E1B8}" type="sibTrans" cxnId="{23EC0643-4F2A-43FC-8CC5-37B3220E0A9B}">
      <dgm:prSet/>
      <dgm:spPr/>
      <dgm:t>
        <a:bodyPr/>
        <a:lstStyle/>
        <a:p>
          <a:endParaRPr lang="en-US" sz="1400"/>
        </a:p>
      </dgm:t>
    </dgm:pt>
    <dgm:pt modelId="{D8341747-944F-4B1D-B9FA-3B3884A6CB79}">
      <dgm:prSet custT="1"/>
      <dgm:spPr>
        <a:solidFill>
          <a:srgbClr val="4488AB"/>
        </a:solidFill>
      </dgm:spPr>
      <dgm:t>
        <a:bodyPr/>
        <a:lstStyle/>
        <a:p>
          <a:r>
            <a:rPr lang="en-US" sz="1500" b="0" kern="1200">
              <a:latin typeface="+mn-lt"/>
            </a:rPr>
            <a:t>Different levels of </a:t>
          </a:r>
          <a:r>
            <a:rPr lang="en-US" sz="1500" b="0" kern="1200">
              <a:solidFill>
                <a:prstClr val="white"/>
              </a:solidFill>
              <a:latin typeface="+mn-lt"/>
              <a:ea typeface="+mn-ea"/>
              <a:cs typeface="+mn-cs"/>
            </a:rPr>
            <a:t>government</a:t>
          </a:r>
          <a:r>
            <a:rPr lang="en-US" sz="1500" b="0" kern="1200">
              <a:latin typeface="+mn-lt"/>
            </a:rPr>
            <a:t> and responsibilities</a:t>
          </a:r>
        </a:p>
      </dgm:t>
    </dgm:pt>
    <dgm:pt modelId="{8D3F7543-5800-47F5-B4B4-FE6C0B78F3CB}" type="parTrans" cxnId="{17F299F9-613D-4350-BD94-6BF4BEC3726C}">
      <dgm:prSet/>
      <dgm:spPr/>
      <dgm:t>
        <a:bodyPr/>
        <a:lstStyle/>
        <a:p>
          <a:endParaRPr lang="en-US" sz="1400"/>
        </a:p>
      </dgm:t>
    </dgm:pt>
    <dgm:pt modelId="{B55BAC28-A26B-4FC6-8300-C74FD2041E12}" type="sibTrans" cxnId="{17F299F9-613D-4350-BD94-6BF4BEC3726C}">
      <dgm:prSet/>
      <dgm:spPr/>
      <dgm:t>
        <a:bodyPr/>
        <a:lstStyle/>
        <a:p>
          <a:endParaRPr lang="en-US" sz="1400"/>
        </a:p>
      </dgm:t>
    </dgm:pt>
    <dgm:pt modelId="{A5ABA817-31EF-4AC9-9CA6-9A73C6D890BF}">
      <dgm:prSet custT="1"/>
      <dgm:spPr>
        <a:solidFill>
          <a:srgbClr val="4488AB"/>
        </a:solidFill>
      </dgm:spPr>
      <dgm:t>
        <a:bodyPr/>
        <a:lstStyle/>
        <a:p>
          <a:r>
            <a:rPr lang="en-US" sz="1500" b="0" kern="1200">
              <a:latin typeface="+mn-lt"/>
            </a:rPr>
            <a:t>Where national, state and territory collaboration is needed</a:t>
          </a:r>
        </a:p>
      </dgm:t>
    </dgm:pt>
    <dgm:pt modelId="{CF2308CF-E7B5-49BC-8338-13558EC81271}" type="parTrans" cxnId="{21744029-A635-4CE9-BF15-B2E9DB92752A}">
      <dgm:prSet/>
      <dgm:spPr/>
      <dgm:t>
        <a:bodyPr/>
        <a:lstStyle/>
        <a:p>
          <a:endParaRPr lang="en-US" sz="1400"/>
        </a:p>
      </dgm:t>
    </dgm:pt>
    <dgm:pt modelId="{CB7EDAC1-074B-4AF2-B635-1878F47F3B4E}" type="sibTrans" cxnId="{21744029-A635-4CE9-BF15-B2E9DB92752A}">
      <dgm:prSet/>
      <dgm:spPr/>
      <dgm:t>
        <a:bodyPr/>
        <a:lstStyle/>
        <a:p>
          <a:endParaRPr lang="en-US" sz="1400"/>
        </a:p>
      </dgm:t>
    </dgm:pt>
    <dgm:pt modelId="{4D7A24CB-21CD-45A2-9619-60EC34CBDF23}">
      <dgm:prSet custT="1"/>
      <dgm:spPr>
        <a:solidFill>
          <a:srgbClr val="4488AB"/>
        </a:solidFill>
      </dgm:spPr>
      <dgm:t>
        <a:bodyPr/>
        <a:lstStyle/>
        <a:p>
          <a:r>
            <a:rPr lang="en-US" sz="1500" b="0" kern="1200">
              <a:latin typeface="+mn-lt"/>
            </a:rPr>
            <a:t>How research can inform future decisions or reforms</a:t>
          </a:r>
        </a:p>
      </dgm:t>
    </dgm:pt>
    <dgm:pt modelId="{AEE65EE2-0BBD-4022-B4EA-257ABED7F423}" type="parTrans" cxnId="{88A09460-D116-4EA7-BC73-4502AB2407B1}">
      <dgm:prSet/>
      <dgm:spPr/>
      <dgm:t>
        <a:bodyPr/>
        <a:lstStyle/>
        <a:p>
          <a:endParaRPr lang="en-US" sz="1400"/>
        </a:p>
      </dgm:t>
    </dgm:pt>
    <dgm:pt modelId="{756C65FE-6F7D-4277-9B03-53040551B440}" type="sibTrans" cxnId="{88A09460-D116-4EA7-BC73-4502AB2407B1}">
      <dgm:prSet/>
      <dgm:spPr/>
      <dgm:t>
        <a:bodyPr/>
        <a:lstStyle/>
        <a:p>
          <a:endParaRPr lang="en-US" sz="1400"/>
        </a:p>
      </dgm:t>
    </dgm:pt>
    <dgm:pt modelId="{BC4C8FC4-DD52-4F96-8BAA-0C25FA4259E2}">
      <dgm:prSet custT="1"/>
      <dgm:spPr>
        <a:solidFill>
          <a:srgbClr val="BF4593"/>
        </a:solidFill>
      </dgm:spPr>
      <dgm:t>
        <a:bodyPr/>
        <a:lstStyle/>
        <a:p>
          <a:r>
            <a:rPr lang="en-US" sz="1500" b="1">
              <a:latin typeface="+mn-lt"/>
            </a:rPr>
            <a:t>Research that supports action:</a:t>
          </a:r>
        </a:p>
      </dgm:t>
    </dgm:pt>
    <dgm:pt modelId="{3E8B0C4D-C32D-49B2-8657-7B4BBCCE8CEF}" type="parTrans" cxnId="{63FB46E6-C1CD-48F1-9D8D-569146286633}">
      <dgm:prSet/>
      <dgm:spPr/>
      <dgm:t>
        <a:bodyPr/>
        <a:lstStyle/>
        <a:p>
          <a:endParaRPr lang="en-US" sz="1400"/>
        </a:p>
      </dgm:t>
    </dgm:pt>
    <dgm:pt modelId="{974659A7-A805-4B52-BC37-75D0F45E9421}" type="sibTrans" cxnId="{63FB46E6-C1CD-48F1-9D8D-569146286633}">
      <dgm:prSet/>
      <dgm:spPr/>
      <dgm:t>
        <a:bodyPr/>
        <a:lstStyle/>
        <a:p>
          <a:endParaRPr lang="en-US" sz="1400"/>
        </a:p>
      </dgm:t>
    </dgm:pt>
    <dgm:pt modelId="{99D2BFD4-F077-46E7-A117-444E996A54D3}">
      <dgm:prSet custT="1"/>
      <dgm:spPr>
        <a:solidFill>
          <a:srgbClr val="BF4593"/>
        </a:solidFill>
      </dgm:spPr>
      <dgm:t>
        <a:bodyPr/>
        <a:lstStyle/>
        <a:p>
          <a:r>
            <a:rPr lang="en-US" sz="1500" b="0">
              <a:latin typeface="+mn-lt"/>
            </a:rPr>
            <a:t>Identifies evidence gaps</a:t>
          </a:r>
        </a:p>
      </dgm:t>
    </dgm:pt>
    <dgm:pt modelId="{F64417D2-E90C-453E-A6A2-74F79E15FC84}" type="parTrans" cxnId="{58BB71FD-3E1B-4550-B81D-3D2A6C376236}">
      <dgm:prSet/>
      <dgm:spPr/>
      <dgm:t>
        <a:bodyPr/>
        <a:lstStyle/>
        <a:p>
          <a:endParaRPr lang="en-US" sz="1400"/>
        </a:p>
      </dgm:t>
    </dgm:pt>
    <dgm:pt modelId="{D5DD1F14-20E1-4AFC-A5AE-EBA16BB69E47}" type="sibTrans" cxnId="{58BB71FD-3E1B-4550-B81D-3D2A6C376236}">
      <dgm:prSet/>
      <dgm:spPr/>
      <dgm:t>
        <a:bodyPr/>
        <a:lstStyle/>
        <a:p>
          <a:endParaRPr lang="en-US" sz="1400"/>
        </a:p>
      </dgm:t>
    </dgm:pt>
    <dgm:pt modelId="{BDADECD1-4E82-4C69-B68A-7C4033EFAB47}">
      <dgm:prSet custT="1"/>
      <dgm:spPr>
        <a:solidFill>
          <a:srgbClr val="BF4593"/>
        </a:solidFill>
      </dgm:spPr>
      <dgm:t>
        <a:bodyPr/>
        <a:lstStyle/>
        <a:p>
          <a:r>
            <a:rPr lang="en-US" sz="1500" b="0">
              <a:latin typeface="+mn-lt"/>
            </a:rPr>
            <a:t>Explains implementation challenges</a:t>
          </a:r>
        </a:p>
      </dgm:t>
    </dgm:pt>
    <dgm:pt modelId="{76F7B0CE-BE2D-4580-8F5D-DD494F762B0A}" type="parTrans" cxnId="{E272A8C0-F642-4162-9BD1-388C92B63613}">
      <dgm:prSet/>
      <dgm:spPr/>
      <dgm:t>
        <a:bodyPr/>
        <a:lstStyle/>
        <a:p>
          <a:endParaRPr lang="en-US" sz="1400"/>
        </a:p>
      </dgm:t>
    </dgm:pt>
    <dgm:pt modelId="{BFCC4B78-75BD-4B9A-A754-09B19ABC0058}" type="sibTrans" cxnId="{E272A8C0-F642-4162-9BD1-388C92B63613}">
      <dgm:prSet/>
      <dgm:spPr/>
      <dgm:t>
        <a:bodyPr/>
        <a:lstStyle/>
        <a:p>
          <a:endParaRPr lang="en-US" sz="1400"/>
        </a:p>
      </dgm:t>
    </dgm:pt>
    <dgm:pt modelId="{77202A22-CCA7-4289-9A2F-F1FA5D211AA7}">
      <dgm:prSet custT="1"/>
      <dgm:spPr>
        <a:solidFill>
          <a:srgbClr val="BF4593"/>
        </a:solidFill>
      </dgm:spPr>
      <dgm:t>
        <a:bodyPr/>
        <a:lstStyle/>
        <a:p>
          <a:r>
            <a:rPr lang="en-US" sz="1500" b="0">
              <a:latin typeface="+mn-lt"/>
            </a:rPr>
            <a:t>Considers costs, benefits and feasibility</a:t>
          </a:r>
        </a:p>
      </dgm:t>
    </dgm:pt>
    <dgm:pt modelId="{C7574F2D-21FA-4D97-B379-E79C48A97B67}" type="parTrans" cxnId="{2D6E5391-2192-4EEF-8F02-150BF2BA8648}">
      <dgm:prSet/>
      <dgm:spPr/>
      <dgm:t>
        <a:bodyPr/>
        <a:lstStyle/>
        <a:p>
          <a:endParaRPr lang="en-US" sz="1400"/>
        </a:p>
      </dgm:t>
    </dgm:pt>
    <dgm:pt modelId="{941EC110-6BBC-46EA-AE19-E18B2637217A}" type="sibTrans" cxnId="{2D6E5391-2192-4EEF-8F02-150BF2BA8648}">
      <dgm:prSet/>
      <dgm:spPr/>
      <dgm:t>
        <a:bodyPr/>
        <a:lstStyle/>
        <a:p>
          <a:endParaRPr lang="en-US" sz="1400"/>
        </a:p>
      </dgm:t>
    </dgm:pt>
    <dgm:pt modelId="{0D921532-284B-4AEE-A8C2-DB61A0F17BAE}">
      <dgm:prSet custT="1"/>
      <dgm:spPr>
        <a:solidFill>
          <a:srgbClr val="4488AB"/>
        </a:solidFill>
      </dgm:spPr>
      <dgm:t>
        <a:bodyPr/>
        <a:lstStyle/>
        <a:p>
          <a:r>
            <a:rPr lang="en-US" sz="1500" b="1">
              <a:latin typeface="+mn-lt"/>
            </a:rPr>
            <a:t>Research that helps decision makers:</a:t>
          </a:r>
        </a:p>
      </dgm:t>
    </dgm:pt>
    <dgm:pt modelId="{1F2F865E-550B-433B-A861-ACC45B0BC81A}" type="parTrans" cxnId="{9BEF12E0-D6F4-4C8A-8103-3677E4D428F3}">
      <dgm:prSet/>
      <dgm:spPr/>
      <dgm:t>
        <a:bodyPr/>
        <a:lstStyle/>
        <a:p>
          <a:endParaRPr lang="en-AU" sz="1400"/>
        </a:p>
      </dgm:t>
    </dgm:pt>
    <dgm:pt modelId="{E03E6BB4-9359-40E7-BDEF-DD86E399D789}" type="sibTrans" cxnId="{9BEF12E0-D6F4-4C8A-8103-3677E4D428F3}">
      <dgm:prSet/>
      <dgm:spPr/>
      <dgm:t>
        <a:bodyPr/>
        <a:lstStyle/>
        <a:p>
          <a:endParaRPr lang="en-AU" sz="1400"/>
        </a:p>
      </dgm:t>
    </dgm:pt>
    <dgm:pt modelId="{5ACB89A3-D878-458E-8DA4-DDC904B4255C}">
      <dgm:prSet custT="1"/>
      <dgm:spPr/>
      <dgm:t>
        <a:bodyPr/>
        <a:lstStyle/>
        <a:p>
          <a:r>
            <a:rPr lang="en-US" sz="1500" b="0">
              <a:latin typeface="+mn-lt"/>
            </a:rPr>
            <a:t>Partnerships as mutual learning, knowledge flows both ways</a:t>
          </a:r>
        </a:p>
      </dgm:t>
    </dgm:pt>
    <dgm:pt modelId="{AF9CF539-1A89-4062-8CB7-271A8E869026}" type="parTrans" cxnId="{271A57A9-F038-4556-A5C9-9D02EA65C9A5}">
      <dgm:prSet/>
      <dgm:spPr/>
      <dgm:t>
        <a:bodyPr/>
        <a:lstStyle/>
        <a:p>
          <a:endParaRPr lang="en-AU" sz="1400"/>
        </a:p>
      </dgm:t>
    </dgm:pt>
    <dgm:pt modelId="{A965AA30-5E9D-47AF-86D4-4D09909BCD1F}" type="sibTrans" cxnId="{271A57A9-F038-4556-A5C9-9D02EA65C9A5}">
      <dgm:prSet/>
      <dgm:spPr/>
      <dgm:t>
        <a:bodyPr/>
        <a:lstStyle/>
        <a:p>
          <a:endParaRPr lang="en-AU" sz="1400"/>
        </a:p>
      </dgm:t>
    </dgm:pt>
    <dgm:pt modelId="{C796388B-00BB-4FFD-9409-CF5DA566BFF3}">
      <dgm:prSet custT="1"/>
      <dgm:spPr/>
      <dgm:t>
        <a:bodyPr/>
        <a:lstStyle/>
        <a:p>
          <a:pPr>
            <a:defRPr b="1"/>
          </a:pPr>
          <a:r>
            <a:rPr lang="en-US" sz="1500" b="0">
              <a:latin typeface="+mn-lt"/>
            </a:rPr>
            <a:t>Co-define, co-design, co-create</a:t>
          </a:r>
        </a:p>
      </dgm:t>
    </dgm:pt>
    <dgm:pt modelId="{9EDDF9F3-1743-462A-8E52-634BD9E7918B}" type="parTrans" cxnId="{F0171A34-B087-4407-B8E4-2CB59B8AFA71}">
      <dgm:prSet/>
      <dgm:spPr/>
      <dgm:t>
        <a:bodyPr/>
        <a:lstStyle/>
        <a:p>
          <a:endParaRPr lang="en-AU" sz="1400"/>
        </a:p>
      </dgm:t>
    </dgm:pt>
    <dgm:pt modelId="{029BB70A-DF58-4704-9044-612A4EDF2660}" type="sibTrans" cxnId="{F0171A34-B087-4407-B8E4-2CB59B8AFA71}">
      <dgm:prSet/>
      <dgm:spPr/>
      <dgm:t>
        <a:bodyPr/>
        <a:lstStyle/>
        <a:p>
          <a:endParaRPr lang="en-AU" sz="1400"/>
        </a:p>
      </dgm:t>
    </dgm:pt>
    <dgm:pt modelId="{15C7B182-0839-4A20-979B-AB55968B534B}">
      <dgm:prSet custT="1"/>
      <dgm:spPr/>
      <dgm:t>
        <a:bodyPr/>
        <a:lstStyle/>
        <a:p>
          <a:r>
            <a:rPr lang="en-US" sz="1500" b="0">
              <a:latin typeface="+mn-lt"/>
            </a:rPr>
            <a:t>Partnerships require fair sharing of time, money, and data</a:t>
          </a:r>
        </a:p>
      </dgm:t>
    </dgm:pt>
    <dgm:pt modelId="{714805B6-CF7A-4CC3-A7DD-D354F8A78601}" type="parTrans" cxnId="{BEF4820A-91A4-4589-BD0F-6FA27E84D07E}">
      <dgm:prSet/>
      <dgm:spPr/>
      <dgm:t>
        <a:bodyPr/>
        <a:lstStyle/>
        <a:p>
          <a:endParaRPr lang="en-AU" sz="1400"/>
        </a:p>
      </dgm:t>
    </dgm:pt>
    <dgm:pt modelId="{C8EB1A5E-82F3-4BA0-ADAB-0878300254E0}" type="sibTrans" cxnId="{BEF4820A-91A4-4589-BD0F-6FA27E84D07E}">
      <dgm:prSet/>
      <dgm:spPr/>
      <dgm:t>
        <a:bodyPr/>
        <a:lstStyle/>
        <a:p>
          <a:endParaRPr lang="en-AU" sz="1400"/>
        </a:p>
      </dgm:t>
    </dgm:pt>
    <dgm:pt modelId="{5B8A6D52-68C0-4F01-A284-B06A324BA798}" type="pres">
      <dgm:prSet presAssocID="{C7BC6C76-0561-4FBD-AB76-4DB58BA73CE6}" presName="diagram" presStyleCnt="0">
        <dgm:presLayoutVars>
          <dgm:dir/>
          <dgm:resizeHandles val="exact"/>
        </dgm:presLayoutVars>
      </dgm:prSet>
      <dgm:spPr/>
    </dgm:pt>
    <dgm:pt modelId="{C760DC1F-F99D-4B55-9FCE-207D5911A543}" type="pres">
      <dgm:prSet presAssocID="{2DC6F9D3-C338-4B96-B64A-E9F55FC9A8C6}" presName="node" presStyleLbl="node1" presStyleIdx="0" presStyleCnt="4">
        <dgm:presLayoutVars>
          <dgm:bulletEnabled val="1"/>
        </dgm:presLayoutVars>
      </dgm:prSet>
      <dgm:spPr/>
    </dgm:pt>
    <dgm:pt modelId="{A589364B-2D09-46AC-B79F-FB61EBB647FA}" type="pres">
      <dgm:prSet presAssocID="{E3569C1A-5947-40BD-9046-869492426C23}" presName="sibTrans" presStyleCnt="0"/>
      <dgm:spPr/>
    </dgm:pt>
    <dgm:pt modelId="{9C7DF8D3-8388-46B9-94B7-AD0BDB3233A0}" type="pres">
      <dgm:prSet presAssocID="{0D921532-284B-4AEE-A8C2-DB61A0F17BAE}" presName="node" presStyleLbl="node1" presStyleIdx="1" presStyleCnt="4">
        <dgm:presLayoutVars>
          <dgm:bulletEnabled val="1"/>
        </dgm:presLayoutVars>
      </dgm:prSet>
      <dgm:spPr/>
    </dgm:pt>
    <dgm:pt modelId="{2713DDA2-88B1-470E-B668-91F72339FECE}" type="pres">
      <dgm:prSet presAssocID="{E03E6BB4-9359-40E7-BDEF-DD86E399D789}" presName="sibTrans" presStyleCnt="0"/>
      <dgm:spPr/>
    </dgm:pt>
    <dgm:pt modelId="{227BAF9A-6CE7-4AF1-BE22-B9A9020FAC2F}" type="pres">
      <dgm:prSet presAssocID="{561743E4-1E4A-40CD-A0AF-1E4AB05A0BA2}" presName="node" presStyleLbl="node1" presStyleIdx="2" presStyleCnt="4">
        <dgm:presLayoutVars>
          <dgm:bulletEnabled val="1"/>
        </dgm:presLayoutVars>
      </dgm:prSet>
      <dgm:spPr/>
    </dgm:pt>
    <dgm:pt modelId="{82ACBA96-F032-4689-9EB9-82E628014B09}" type="pres">
      <dgm:prSet presAssocID="{AEF4F1DC-4981-494C-9CCD-9241F5F8E1B8}" presName="sibTrans" presStyleCnt="0"/>
      <dgm:spPr/>
    </dgm:pt>
    <dgm:pt modelId="{BBCDBEA1-1FD8-45D4-9B06-89E14E6B2716}" type="pres">
      <dgm:prSet presAssocID="{BC4C8FC4-DD52-4F96-8BAA-0C25FA4259E2}" presName="node" presStyleLbl="node1" presStyleIdx="3" presStyleCnt="4">
        <dgm:presLayoutVars>
          <dgm:bulletEnabled val="1"/>
        </dgm:presLayoutVars>
      </dgm:prSet>
      <dgm:spPr/>
    </dgm:pt>
  </dgm:ptLst>
  <dgm:cxnLst>
    <dgm:cxn modelId="{A9BBB402-F998-4E6D-AA61-930FC73050D7}" type="presOf" srcId="{D8341747-944F-4B1D-B9FA-3B3884A6CB79}" destId="{227BAF9A-6CE7-4AF1-BE22-B9A9020FAC2F}" srcOrd="0" destOrd="1" presId="urn:microsoft.com/office/officeart/2005/8/layout/default"/>
    <dgm:cxn modelId="{C660CC02-2C31-4872-9CE5-3870EFC5EC1D}" type="presOf" srcId="{18A77B6B-C7CB-4D6F-8AED-E9D98E4EC8C4}" destId="{9C7DF8D3-8388-46B9-94B7-AD0BDB3233A0}" srcOrd="0" destOrd="2" presId="urn:microsoft.com/office/officeart/2005/8/layout/default"/>
    <dgm:cxn modelId="{BEF4820A-91A4-4589-BD0F-6FA27E84D07E}" srcId="{2DC6F9D3-C338-4B96-B64A-E9F55FC9A8C6}" destId="{15C7B182-0839-4A20-979B-AB55968B534B}" srcOrd="2" destOrd="0" parTransId="{714805B6-CF7A-4CC3-A7DD-D354F8A78601}" sibTransId="{C8EB1A5E-82F3-4BA0-ADAB-0878300254E0}"/>
    <dgm:cxn modelId="{EE84F30A-9731-4416-943D-F343C93B6140}" type="presOf" srcId="{887130D7-A005-4C69-B078-88748BEDC731}" destId="{9C7DF8D3-8388-46B9-94B7-AD0BDB3233A0}" srcOrd="0" destOrd="4" presId="urn:microsoft.com/office/officeart/2005/8/layout/default"/>
    <dgm:cxn modelId="{58A6300B-4249-4A4F-8682-084C98BC89BA}" type="presOf" srcId="{BDADECD1-4E82-4C69-B68A-7C4033EFAB47}" destId="{BBCDBEA1-1FD8-45D4-9B06-89E14E6B2716}" srcOrd="0" destOrd="2" presId="urn:microsoft.com/office/officeart/2005/8/layout/default"/>
    <dgm:cxn modelId="{F1427910-9795-4F61-9F13-379C3626DCFA}" type="presOf" srcId="{0D921532-284B-4AEE-A8C2-DB61A0F17BAE}" destId="{9C7DF8D3-8388-46B9-94B7-AD0BDB3233A0}" srcOrd="0" destOrd="0" presId="urn:microsoft.com/office/officeart/2005/8/layout/default"/>
    <dgm:cxn modelId="{71267620-931E-40AB-8F18-BF2F6FED3FF9}" type="presOf" srcId="{C7BC6C76-0561-4FBD-AB76-4DB58BA73CE6}" destId="{5B8A6D52-68C0-4F01-A284-B06A324BA798}" srcOrd="0" destOrd="0" presId="urn:microsoft.com/office/officeart/2005/8/layout/default"/>
    <dgm:cxn modelId="{21744029-A635-4CE9-BF15-B2E9DB92752A}" srcId="{561743E4-1E4A-40CD-A0AF-1E4AB05A0BA2}" destId="{A5ABA817-31EF-4AC9-9CA6-9A73C6D890BF}" srcOrd="1" destOrd="0" parTransId="{CF2308CF-E7B5-49BC-8338-13558EC81271}" sibTransId="{CB7EDAC1-074B-4AF2-B635-1878F47F3B4E}"/>
    <dgm:cxn modelId="{F0171A34-B087-4407-B8E4-2CB59B8AFA71}" srcId="{2DC6F9D3-C338-4B96-B64A-E9F55FC9A8C6}" destId="{C796388B-00BB-4FFD-9409-CF5DA566BFF3}" srcOrd="1" destOrd="0" parTransId="{9EDDF9F3-1743-462A-8E52-634BD9E7918B}" sibTransId="{029BB70A-DF58-4704-9044-612A4EDF2660}"/>
    <dgm:cxn modelId="{F970735C-2B2F-4586-934D-0F4BD263147B}" type="presOf" srcId="{15C7B182-0839-4A20-979B-AB55968B534B}" destId="{C760DC1F-F99D-4B55-9FCE-207D5911A543}" srcOrd="0" destOrd="3" presId="urn:microsoft.com/office/officeart/2005/8/layout/default"/>
    <dgm:cxn modelId="{88A09460-D116-4EA7-BC73-4502AB2407B1}" srcId="{561743E4-1E4A-40CD-A0AF-1E4AB05A0BA2}" destId="{4D7A24CB-21CD-45A2-9619-60EC34CBDF23}" srcOrd="2" destOrd="0" parTransId="{AEE65EE2-0BBD-4022-B4EA-257ABED7F423}" sibTransId="{756C65FE-6F7D-4277-9B03-53040551B440}"/>
    <dgm:cxn modelId="{DD21F241-CA67-4211-993B-0668E6ECA0B5}" type="presOf" srcId="{4D7A24CB-21CD-45A2-9619-60EC34CBDF23}" destId="{227BAF9A-6CE7-4AF1-BE22-B9A9020FAC2F}" srcOrd="0" destOrd="3" presId="urn:microsoft.com/office/officeart/2005/8/layout/default"/>
    <dgm:cxn modelId="{0C44D042-8140-4B9E-9497-DF98D381A2B7}" type="presOf" srcId="{C60DF448-12FA-40A0-97E5-EEE953DC27C4}" destId="{9C7DF8D3-8388-46B9-94B7-AD0BDB3233A0}" srcOrd="0" destOrd="3" presId="urn:microsoft.com/office/officeart/2005/8/layout/default"/>
    <dgm:cxn modelId="{23EC0643-4F2A-43FC-8CC5-37B3220E0A9B}" srcId="{C7BC6C76-0561-4FBD-AB76-4DB58BA73CE6}" destId="{561743E4-1E4A-40CD-A0AF-1E4AB05A0BA2}" srcOrd="2" destOrd="0" parTransId="{16724AA8-D86D-4D96-A058-77987F5085A2}" sibTransId="{AEF4F1DC-4981-494C-9CCD-9241F5F8E1B8}"/>
    <dgm:cxn modelId="{07DE0E45-6D2F-4572-B68C-7DE8E36F3F53}" type="presOf" srcId="{2DC6F9D3-C338-4B96-B64A-E9F55FC9A8C6}" destId="{C760DC1F-F99D-4B55-9FCE-207D5911A543}" srcOrd="0" destOrd="0" presId="urn:microsoft.com/office/officeart/2005/8/layout/default"/>
    <dgm:cxn modelId="{6CF24647-777F-4629-A917-37942AB76703}" type="presOf" srcId="{C796388B-00BB-4FFD-9409-CF5DA566BFF3}" destId="{C760DC1F-F99D-4B55-9FCE-207D5911A543}" srcOrd="0" destOrd="2" presId="urn:microsoft.com/office/officeart/2005/8/layout/default"/>
    <dgm:cxn modelId="{0CCC156D-3D5D-4A6E-818F-8B8F03F77007}" srcId="{C7BC6C76-0561-4FBD-AB76-4DB58BA73CE6}" destId="{2DC6F9D3-C338-4B96-B64A-E9F55FC9A8C6}" srcOrd="0" destOrd="0" parTransId="{B48E196F-1B18-47F1-B93E-57B60F6552F1}" sibTransId="{E3569C1A-5947-40BD-9046-869492426C23}"/>
    <dgm:cxn modelId="{4E3D2A74-2BAB-4577-88E8-503C03FEA847}" type="presOf" srcId="{A5ABA817-31EF-4AC9-9CA6-9A73C6D890BF}" destId="{227BAF9A-6CE7-4AF1-BE22-B9A9020FAC2F}" srcOrd="0" destOrd="2" presId="urn:microsoft.com/office/officeart/2005/8/layout/default"/>
    <dgm:cxn modelId="{356B2578-BFC0-4FC6-83CF-6E591DADEA1A}" type="presOf" srcId="{561743E4-1E4A-40CD-A0AF-1E4AB05A0BA2}" destId="{227BAF9A-6CE7-4AF1-BE22-B9A9020FAC2F}" srcOrd="0" destOrd="0" presId="urn:microsoft.com/office/officeart/2005/8/layout/default"/>
    <dgm:cxn modelId="{6277027A-A899-4A12-AD98-F12CF3282131}" type="presOf" srcId="{5ACB89A3-D878-458E-8DA4-DDC904B4255C}" destId="{C760DC1F-F99D-4B55-9FCE-207D5911A543}" srcOrd="0" destOrd="1" presId="urn:microsoft.com/office/officeart/2005/8/layout/default"/>
    <dgm:cxn modelId="{C8EFE07E-3AD6-4A76-A0DE-8A386E417CEB}" srcId="{0D921532-284B-4AEE-A8C2-DB61A0F17BAE}" destId="{C60DF448-12FA-40A0-97E5-EEE953DC27C4}" srcOrd="2" destOrd="0" parTransId="{8FE94F3A-743B-4490-A5DD-DC1DCDD11AE4}" sibTransId="{E475CCC8-FDD0-457B-83A5-FBF9C2A15982}"/>
    <dgm:cxn modelId="{2D6E5391-2192-4EEF-8F02-150BF2BA8648}" srcId="{BC4C8FC4-DD52-4F96-8BAA-0C25FA4259E2}" destId="{77202A22-CCA7-4289-9A2F-F1FA5D211AA7}" srcOrd="2" destOrd="0" parTransId="{C7574F2D-21FA-4D97-B379-E79C48A97B67}" sibTransId="{941EC110-6BBC-46EA-AE19-E18B2637217A}"/>
    <dgm:cxn modelId="{124CB0A7-7C23-4B4C-ADBC-BAC47EBE8289}" type="presOf" srcId="{99D2BFD4-F077-46E7-A117-444E996A54D3}" destId="{BBCDBEA1-1FD8-45D4-9B06-89E14E6B2716}" srcOrd="0" destOrd="1" presId="urn:microsoft.com/office/officeart/2005/8/layout/default"/>
    <dgm:cxn modelId="{271A57A9-F038-4556-A5C9-9D02EA65C9A5}" srcId="{2DC6F9D3-C338-4B96-B64A-E9F55FC9A8C6}" destId="{5ACB89A3-D878-458E-8DA4-DDC904B4255C}" srcOrd="0" destOrd="0" parTransId="{AF9CF539-1A89-4062-8CB7-271A8E869026}" sibTransId="{A965AA30-5E9D-47AF-86D4-4D09909BCD1F}"/>
    <dgm:cxn modelId="{031942AA-A791-426A-83E1-13CD37BC08A8}" srcId="{0D921532-284B-4AEE-A8C2-DB61A0F17BAE}" destId="{887130D7-A005-4C69-B078-88748BEDC731}" srcOrd="3" destOrd="0" parTransId="{A434FF17-931B-471B-A0A9-C9DE3104048D}" sibTransId="{E4A6755C-65BA-47F3-9B9A-2B9EDD778F02}"/>
    <dgm:cxn modelId="{31393BB8-6BFF-47C3-B842-4100375F09A3}" srcId="{0D921532-284B-4AEE-A8C2-DB61A0F17BAE}" destId="{A99E79B5-42AD-477A-A262-BA172EBBB79C}" srcOrd="0" destOrd="0" parTransId="{D2EC9D2A-168A-429F-82DE-19A4272A6FDE}" sibTransId="{BCE4BEF2-1B96-4354-8E0B-07AB530B72AB}"/>
    <dgm:cxn modelId="{530EF1BF-3DA3-4435-9E86-5D2DB5D37886}" type="presOf" srcId="{77202A22-CCA7-4289-9A2F-F1FA5D211AA7}" destId="{BBCDBEA1-1FD8-45D4-9B06-89E14E6B2716}" srcOrd="0" destOrd="3" presId="urn:microsoft.com/office/officeart/2005/8/layout/default"/>
    <dgm:cxn modelId="{E272A8C0-F642-4162-9BD1-388C92B63613}" srcId="{BC4C8FC4-DD52-4F96-8BAA-0C25FA4259E2}" destId="{BDADECD1-4E82-4C69-B68A-7C4033EFAB47}" srcOrd="1" destOrd="0" parTransId="{76F7B0CE-BE2D-4580-8F5D-DD494F762B0A}" sibTransId="{BFCC4B78-75BD-4B9A-A754-09B19ABC0058}"/>
    <dgm:cxn modelId="{D21479C7-F528-442E-9B85-5860CE4B0D40}" type="presOf" srcId="{BC4C8FC4-DD52-4F96-8BAA-0C25FA4259E2}" destId="{BBCDBEA1-1FD8-45D4-9B06-89E14E6B2716}" srcOrd="0" destOrd="0" presId="urn:microsoft.com/office/officeart/2005/8/layout/default"/>
    <dgm:cxn modelId="{BA2A70C8-6CA6-41A1-AA4E-C47E45EBFB3F}" type="presOf" srcId="{A99E79B5-42AD-477A-A262-BA172EBBB79C}" destId="{9C7DF8D3-8388-46B9-94B7-AD0BDB3233A0}" srcOrd="0" destOrd="1" presId="urn:microsoft.com/office/officeart/2005/8/layout/default"/>
    <dgm:cxn modelId="{BE01BED9-96BA-41CE-BE4E-8028642DC114}" srcId="{0D921532-284B-4AEE-A8C2-DB61A0F17BAE}" destId="{18A77B6B-C7CB-4D6F-8AED-E9D98E4EC8C4}" srcOrd="1" destOrd="0" parTransId="{F395C29A-C724-434B-B7FC-DE4C5C950883}" sibTransId="{FD5BDC2F-6145-42B1-BDAF-9262EC59DB9D}"/>
    <dgm:cxn modelId="{9BEF12E0-D6F4-4C8A-8103-3677E4D428F3}" srcId="{C7BC6C76-0561-4FBD-AB76-4DB58BA73CE6}" destId="{0D921532-284B-4AEE-A8C2-DB61A0F17BAE}" srcOrd="1" destOrd="0" parTransId="{1F2F865E-550B-433B-A861-ACC45B0BC81A}" sibTransId="{E03E6BB4-9359-40E7-BDEF-DD86E399D789}"/>
    <dgm:cxn modelId="{63FB46E6-C1CD-48F1-9D8D-569146286633}" srcId="{C7BC6C76-0561-4FBD-AB76-4DB58BA73CE6}" destId="{BC4C8FC4-DD52-4F96-8BAA-0C25FA4259E2}" srcOrd="3" destOrd="0" parTransId="{3E8B0C4D-C32D-49B2-8657-7B4BBCCE8CEF}" sibTransId="{974659A7-A805-4B52-BC37-75D0F45E9421}"/>
    <dgm:cxn modelId="{17F299F9-613D-4350-BD94-6BF4BEC3726C}" srcId="{561743E4-1E4A-40CD-A0AF-1E4AB05A0BA2}" destId="{D8341747-944F-4B1D-B9FA-3B3884A6CB79}" srcOrd="0" destOrd="0" parTransId="{8D3F7543-5800-47F5-B4B4-FE6C0B78F3CB}" sibTransId="{B55BAC28-A26B-4FC6-8300-C74FD2041E12}"/>
    <dgm:cxn modelId="{58BB71FD-3E1B-4550-B81D-3D2A6C376236}" srcId="{BC4C8FC4-DD52-4F96-8BAA-0C25FA4259E2}" destId="{99D2BFD4-F077-46E7-A117-444E996A54D3}" srcOrd="0" destOrd="0" parTransId="{F64417D2-E90C-453E-A6A2-74F79E15FC84}" sibTransId="{D5DD1F14-20E1-4AFC-A5AE-EBA16BB69E47}"/>
    <dgm:cxn modelId="{7A510572-05FB-49EF-92DD-F7970D457A0E}" type="presParOf" srcId="{5B8A6D52-68C0-4F01-A284-B06A324BA798}" destId="{C760DC1F-F99D-4B55-9FCE-207D5911A543}" srcOrd="0" destOrd="0" presId="urn:microsoft.com/office/officeart/2005/8/layout/default"/>
    <dgm:cxn modelId="{28DF086D-576D-4C71-B615-4FD760F80A59}" type="presParOf" srcId="{5B8A6D52-68C0-4F01-A284-B06A324BA798}" destId="{A589364B-2D09-46AC-B79F-FB61EBB647FA}" srcOrd="1" destOrd="0" presId="urn:microsoft.com/office/officeart/2005/8/layout/default"/>
    <dgm:cxn modelId="{AB1FB63A-E04A-4477-BAD7-59364E3BF9B9}" type="presParOf" srcId="{5B8A6D52-68C0-4F01-A284-B06A324BA798}" destId="{9C7DF8D3-8388-46B9-94B7-AD0BDB3233A0}" srcOrd="2" destOrd="0" presId="urn:microsoft.com/office/officeart/2005/8/layout/default"/>
    <dgm:cxn modelId="{5C8FF308-DE95-4C99-A73F-5471DF31505E}" type="presParOf" srcId="{5B8A6D52-68C0-4F01-A284-B06A324BA798}" destId="{2713DDA2-88B1-470E-B668-91F72339FECE}" srcOrd="3" destOrd="0" presId="urn:microsoft.com/office/officeart/2005/8/layout/default"/>
    <dgm:cxn modelId="{B0DC0574-7EE1-4322-B50B-543A47706C94}" type="presParOf" srcId="{5B8A6D52-68C0-4F01-A284-B06A324BA798}" destId="{227BAF9A-6CE7-4AF1-BE22-B9A9020FAC2F}" srcOrd="4" destOrd="0" presId="urn:microsoft.com/office/officeart/2005/8/layout/default"/>
    <dgm:cxn modelId="{C83F3D47-6907-4596-9589-CA7D64E442F6}" type="presParOf" srcId="{5B8A6D52-68C0-4F01-A284-B06A324BA798}" destId="{82ACBA96-F032-4689-9EB9-82E628014B09}" srcOrd="5" destOrd="0" presId="urn:microsoft.com/office/officeart/2005/8/layout/default"/>
    <dgm:cxn modelId="{1B0D2BD7-FAE2-468F-8BBA-109270DCAAA3}" type="presParOf" srcId="{5B8A6D52-68C0-4F01-A284-B06A324BA798}" destId="{BBCDBEA1-1FD8-45D4-9B06-89E14E6B271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2DC57-E0B4-4218-8395-F27CCD793D72}">
      <dsp:nvSpPr>
        <dsp:cNvPr id="0" name=""/>
        <dsp:cNvSpPr/>
      </dsp:nvSpPr>
      <dsp:spPr>
        <a:xfrm>
          <a:off x="1143" y="15540"/>
          <a:ext cx="2148328" cy="2148328"/>
        </a:xfrm>
        <a:prstGeom prst="ellipse">
          <a:avLst/>
        </a:prstGeom>
        <a:solidFill>
          <a:srgbClr val="E57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a:t>Existing evidence</a:t>
          </a:r>
        </a:p>
      </dsp:txBody>
      <dsp:txXfrm>
        <a:off x="315758" y="330155"/>
        <a:ext cx="1519098" cy="1519098"/>
      </dsp:txXfrm>
    </dsp:sp>
    <dsp:sp modelId="{FE47F87B-4CE5-48A6-99F8-F174EFB5A6D7}">
      <dsp:nvSpPr>
        <dsp:cNvPr id="0" name=""/>
        <dsp:cNvSpPr/>
      </dsp:nvSpPr>
      <dsp:spPr>
        <a:xfrm rot="5399754">
          <a:off x="2320910" y="819242"/>
          <a:ext cx="728635" cy="540695"/>
        </a:xfrm>
        <a:prstGeom prst="triangle">
          <a:avLst/>
        </a:prstGeom>
        <a:solidFill>
          <a:srgbClr val="E57700"/>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sp>
    <dsp:sp modelId="{1F7A28B6-7F2C-4E09-A900-F9A1480F330D}">
      <dsp:nvSpPr>
        <dsp:cNvPr id="0" name=""/>
        <dsp:cNvSpPr/>
      </dsp:nvSpPr>
      <dsp:spPr>
        <a:xfrm>
          <a:off x="3190378" y="15084"/>
          <a:ext cx="2148784" cy="2148784"/>
        </a:xfrm>
        <a:prstGeom prst="ellipse">
          <a:avLst/>
        </a:prstGeom>
        <a:solidFill>
          <a:srgbClr val="448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dirty="0"/>
            <a:t>Recommendations made</a:t>
          </a:r>
        </a:p>
      </dsp:txBody>
      <dsp:txXfrm>
        <a:off x="3505060" y="329766"/>
        <a:ext cx="1519420" cy="1519420"/>
      </dsp:txXfrm>
    </dsp:sp>
    <dsp:sp modelId="{1DA38F12-380A-4A7D-A398-3CF9E0CE6D2A}">
      <dsp:nvSpPr>
        <dsp:cNvPr id="0" name=""/>
        <dsp:cNvSpPr/>
      </dsp:nvSpPr>
      <dsp:spPr>
        <a:xfrm rot="5363529">
          <a:off x="5583482" y="801273"/>
          <a:ext cx="728635" cy="540695"/>
        </a:xfrm>
        <a:prstGeom prst="triangle">
          <a:avLst/>
        </a:prstGeom>
        <a:solidFill>
          <a:srgbClr val="4488AB"/>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sp>
    <dsp:sp modelId="{C431790A-8509-4A40-A7A6-3C6504A1E316}">
      <dsp:nvSpPr>
        <dsp:cNvPr id="0" name=""/>
        <dsp:cNvSpPr/>
      </dsp:nvSpPr>
      <dsp:spPr>
        <a:xfrm>
          <a:off x="6525843" y="160856"/>
          <a:ext cx="1790269" cy="1790269"/>
        </a:xfrm>
        <a:prstGeom prst="ellipse">
          <a:avLst/>
        </a:prstGeom>
        <a:solidFill>
          <a:srgbClr val="BF45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dirty="0"/>
            <a:t>Implementation gap</a:t>
          </a:r>
        </a:p>
      </dsp:txBody>
      <dsp:txXfrm>
        <a:off x="6788022" y="423035"/>
        <a:ext cx="1265911" cy="1265911"/>
      </dsp:txXfrm>
    </dsp:sp>
    <dsp:sp modelId="{90C94E7C-0BE8-434C-9154-5C0AC13DC23A}">
      <dsp:nvSpPr>
        <dsp:cNvPr id="0" name=""/>
        <dsp:cNvSpPr/>
      </dsp:nvSpPr>
      <dsp:spPr>
        <a:xfrm rot="10800000">
          <a:off x="7056660" y="2206171"/>
          <a:ext cx="728635" cy="540695"/>
        </a:xfrm>
        <a:prstGeom prst="triangle">
          <a:avLst/>
        </a:prstGeom>
        <a:solidFill>
          <a:srgbClr val="BF4593"/>
        </a:solidFill>
        <a:ln>
          <a:noFill/>
        </a:ln>
        <a:effectLst/>
      </dsp:spPr>
      <dsp:style>
        <a:lnRef idx="0">
          <a:scrgbClr r="0" g="0" b="0"/>
        </a:lnRef>
        <a:fillRef idx="1">
          <a:scrgbClr r="0" g="0" b="0"/>
        </a:fillRef>
        <a:effectRef idx="0">
          <a:scrgbClr r="0" g="0" b="0"/>
        </a:effectRef>
        <a:fontRef idx="minor">
          <a:schemeClr val="lt1"/>
        </a:fontRef>
      </dsp:style>
    </dsp:sp>
    <dsp:sp modelId="{9D7ACD2F-F7FD-4219-9285-642DB5635EB3}">
      <dsp:nvSpPr>
        <dsp:cNvPr id="0" name=""/>
        <dsp:cNvSpPr/>
      </dsp:nvSpPr>
      <dsp:spPr>
        <a:xfrm>
          <a:off x="6525843" y="2971306"/>
          <a:ext cx="1790269" cy="1790269"/>
        </a:xfrm>
        <a:prstGeom prst="ellipse">
          <a:avLst/>
        </a:prstGeom>
        <a:solidFill>
          <a:srgbClr val="6143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a:t>Accountability gap</a:t>
          </a:r>
        </a:p>
      </dsp:txBody>
      <dsp:txXfrm>
        <a:off x="6788022" y="3233485"/>
        <a:ext cx="1265911" cy="1265911"/>
      </dsp:txXfrm>
    </dsp:sp>
    <dsp:sp modelId="{F37ABEBD-5E2A-4389-A31F-9C400C1DCAA3}">
      <dsp:nvSpPr>
        <dsp:cNvPr id="0" name=""/>
        <dsp:cNvSpPr/>
      </dsp:nvSpPr>
      <dsp:spPr>
        <a:xfrm rot="16401441">
          <a:off x="5530175" y="3506544"/>
          <a:ext cx="728635" cy="540695"/>
        </a:xfrm>
        <a:prstGeom prst="triangle">
          <a:avLst/>
        </a:prstGeom>
        <a:solidFill>
          <a:srgbClr val="614393"/>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sp>
    <dsp:sp modelId="{0021D286-A263-4DBE-8021-5629B6FCDDC9}">
      <dsp:nvSpPr>
        <dsp:cNvPr id="0" name=""/>
        <dsp:cNvSpPr/>
      </dsp:nvSpPr>
      <dsp:spPr>
        <a:xfrm>
          <a:off x="3212132" y="2639690"/>
          <a:ext cx="2081814" cy="2081814"/>
        </a:xfrm>
        <a:prstGeom prst="ellipse">
          <a:avLst/>
        </a:prstGeom>
        <a:solidFill>
          <a:srgbClr val="CC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dirty="0">
              <a:solidFill>
                <a:schemeClr val="tx1"/>
              </a:solidFill>
            </a:rPr>
            <a:t>Opportunity for research</a:t>
          </a:r>
        </a:p>
      </dsp:txBody>
      <dsp:txXfrm>
        <a:off x="3517007" y="2944565"/>
        <a:ext cx="1472064" cy="1472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0DC1F-F99D-4B55-9FCE-207D5911A543}">
      <dsp:nvSpPr>
        <dsp:cNvPr id="0" name=""/>
        <dsp:cNvSpPr/>
      </dsp:nvSpPr>
      <dsp:spPr>
        <a:xfrm>
          <a:off x="1669540" y="1544"/>
          <a:ext cx="3609385" cy="21656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defRPr b="1"/>
          </a:pPr>
          <a:r>
            <a:rPr lang="en-AU" sz="1500" b="1" kern="1200">
              <a:latin typeface="+mn-lt"/>
            </a:rPr>
            <a:t>Research built on partnerships:</a:t>
          </a:r>
          <a:endParaRPr lang="en-US" sz="1500" b="1" kern="1200">
            <a:latin typeface="+mn-lt"/>
          </a:endParaRPr>
        </a:p>
        <a:p>
          <a:pPr marL="114300" lvl="1" indent="-114300" algn="l" defTabSz="666750">
            <a:lnSpc>
              <a:spcPct val="90000"/>
            </a:lnSpc>
            <a:spcBef>
              <a:spcPct val="0"/>
            </a:spcBef>
            <a:spcAft>
              <a:spcPct val="15000"/>
            </a:spcAft>
            <a:buChar char="•"/>
          </a:pPr>
          <a:r>
            <a:rPr lang="en-US" sz="1500" b="0" kern="1200">
              <a:latin typeface="+mn-lt"/>
            </a:rPr>
            <a:t>Partnerships as mutual learning, knowledge flows both ways</a:t>
          </a:r>
        </a:p>
        <a:p>
          <a:pPr marL="114300" lvl="1" indent="-114300" algn="l" defTabSz="666750">
            <a:lnSpc>
              <a:spcPct val="90000"/>
            </a:lnSpc>
            <a:spcBef>
              <a:spcPct val="0"/>
            </a:spcBef>
            <a:spcAft>
              <a:spcPct val="15000"/>
            </a:spcAft>
            <a:buChar char="•"/>
            <a:defRPr b="1"/>
          </a:pPr>
          <a:r>
            <a:rPr lang="en-US" sz="1500" b="0" kern="1200">
              <a:latin typeface="+mn-lt"/>
            </a:rPr>
            <a:t>Co-define, co-design, co-create</a:t>
          </a:r>
        </a:p>
        <a:p>
          <a:pPr marL="114300" lvl="1" indent="-114300" algn="l" defTabSz="666750">
            <a:lnSpc>
              <a:spcPct val="90000"/>
            </a:lnSpc>
            <a:spcBef>
              <a:spcPct val="0"/>
            </a:spcBef>
            <a:spcAft>
              <a:spcPct val="15000"/>
            </a:spcAft>
            <a:buChar char="•"/>
          </a:pPr>
          <a:r>
            <a:rPr lang="en-US" sz="1500" b="0" kern="1200">
              <a:latin typeface="+mn-lt"/>
            </a:rPr>
            <a:t>Partnerships require fair sharing of time, money, and data</a:t>
          </a:r>
        </a:p>
      </dsp:txBody>
      <dsp:txXfrm>
        <a:off x="1669540" y="1544"/>
        <a:ext cx="3609385" cy="2165631"/>
      </dsp:txXfrm>
    </dsp:sp>
    <dsp:sp modelId="{9C7DF8D3-8388-46B9-94B7-AD0BDB3233A0}">
      <dsp:nvSpPr>
        <dsp:cNvPr id="0" name=""/>
        <dsp:cNvSpPr/>
      </dsp:nvSpPr>
      <dsp:spPr>
        <a:xfrm>
          <a:off x="5639864" y="1544"/>
          <a:ext cx="3609385" cy="2165631"/>
        </a:xfrm>
        <a:prstGeom prst="rect">
          <a:avLst/>
        </a:prstGeom>
        <a:solidFill>
          <a:srgbClr val="4488A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latin typeface="+mn-lt"/>
            </a:rPr>
            <a:t>Research that helps decision makers:</a:t>
          </a:r>
        </a:p>
        <a:p>
          <a:pPr marL="114300" lvl="1" indent="-114300" algn="l" defTabSz="666750">
            <a:lnSpc>
              <a:spcPct val="90000"/>
            </a:lnSpc>
            <a:spcBef>
              <a:spcPct val="0"/>
            </a:spcBef>
            <a:spcAft>
              <a:spcPct val="15000"/>
            </a:spcAft>
            <a:buChar char="•"/>
          </a:pPr>
          <a:r>
            <a:rPr lang="en-US" sz="1500" b="0" kern="1200">
              <a:latin typeface="+mn-lt"/>
            </a:rPr>
            <a:t>Understand what is happening and why</a:t>
          </a:r>
        </a:p>
        <a:p>
          <a:pPr marL="114300" lvl="1" indent="-114300" algn="l" defTabSz="666750">
            <a:lnSpc>
              <a:spcPct val="90000"/>
            </a:lnSpc>
            <a:spcBef>
              <a:spcPct val="0"/>
            </a:spcBef>
            <a:spcAft>
              <a:spcPct val="15000"/>
            </a:spcAft>
            <a:buChar char="•"/>
          </a:pPr>
          <a:r>
            <a:rPr lang="en-US" sz="1500" b="0" kern="1200">
              <a:latin typeface="+mn-lt"/>
            </a:rPr>
            <a:t>Address real policy and service challenges</a:t>
          </a:r>
        </a:p>
        <a:p>
          <a:pPr marL="114300" lvl="1" indent="-114300" algn="l" defTabSz="666750">
            <a:lnSpc>
              <a:spcPct val="90000"/>
            </a:lnSpc>
            <a:spcBef>
              <a:spcPct val="0"/>
            </a:spcBef>
            <a:spcAft>
              <a:spcPct val="15000"/>
            </a:spcAft>
            <a:buChar char="•"/>
          </a:pPr>
          <a:r>
            <a:rPr lang="en-US" sz="1500" b="0" kern="1200">
              <a:latin typeface="+mn-lt"/>
            </a:rPr>
            <a:t>Connect with current reforms, reviews and policy priorities</a:t>
          </a:r>
        </a:p>
        <a:p>
          <a:pPr marL="114300" lvl="1" indent="-114300" algn="l" defTabSz="666750">
            <a:lnSpc>
              <a:spcPct val="90000"/>
            </a:lnSpc>
            <a:spcBef>
              <a:spcPct val="0"/>
            </a:spcBef>
            <a:spcAft>
              <a:spcPct val="15000"/>
            </a:spcAft>
            <a:buChar char="•"/>
          </a:pPr>
          <a:r>
            <a:rPr lang="en-US" sz="1500" b="0" kern="1200">
              <a:latin typeface="+mn-lt"/>
            </a:rPr>
            <a:t>Explain what the findings mean for policy or practice</a:t>
          </a:r>
        </a:p>
      </dsp:txBody>
      <dsp:txXfrm>
        <a:off x="5639864" y="1544"/>
        <a:ext cx="3609385" cy="2165631"/>
      </dsp:txXfrm>
    </dsp:sp>
    <dsp:sp modelId="{227BAF9A-6CE7-4AF1-BE22-B9A9020FAC2F}">
      <dsp:nvSpPr>
        <dsp:cNvPr id="0" name=""/>
        <dsp:cNvSpPr/>
      </dsp:nvSpPr>
      <dsp:spPr>
        <a:xfrm>
          <a:off x="1669540" y="2528114"/>
          <a:ext cx="3609385" cy="2165631"/>
        </a:xfrm>
        <a:prstGeom prst="rect">
          <a:avLst/>
        </a:prstGeom>
        <a:solidFill>
          <a:srgbClr val="4488A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latin typeface="+mn-lt"/>
            </a:rPr>
            <a:t>Research that considers the policy system:</a:t>
          </a:r>
        </a:p>
        <a:p>
          <a:pPr marL="114300" lvl="1" indent="-114300" algn="l" defTabSz="666750">
            <a:lnSpc>
              <a:spcPct val="90000"/>
            </a:lnSpc>
            <a:spcBef>
              <a:spcPct val="0"/>
            </a:spcBef>
            <a:spcAft>
              <a:spcPct val="15000"/>
            </a:spcAft>
            <a:buChar char="•"/>
          </a:pPr>
          <a:r>
            <a:rPr lang="en-US" sz="1500" b="0" kern="1200">
              <a:latin typeface="+mn-lt"/>
            </a:rPr>
            <a:t>Different levels of </a:t>
          </a:r>
          <a:r>
            <a:rPr lang="en-US" sz="1500" b="0" kern="1200">
              <a:solidFill>
                <a:prstClr val="white"/>
              </a:solidFill>
              <a:latin typeface="+mn-lt"/>
              <a:ea typeface="+mn-ea"/>
              <a:cs typeface="+mn-cs"/>
            </a:rPr>
            <a:t>government</a:t>
          </a:r>
          <a:r>
            <a:rPr lang="en-US" sz="1500" b="0" kern="1200">
              <a:latin typeface="+mn-lt"/>
            </a:rPr>
            <a:t> and responsibilities</a:t>
          </a:r>
        </a:p>
        <a:p>
          <a:pPr marL="114300" lvl="1" indent="-114300" algn="l" defTabSz="666750">
            <a:lnSpc>
              <a:spcPct val="90000"/>
            </a:lnSpc>
            <a:spcBef>
              <a:spcPct val="0"/>
            </a:spcBef>
            <a:spcAft>
              <a:spcPct val="15000"/>
            </a:spcAft>
            <a:buChar char="•"/>
          </a:pPr>
          <a:r>
            <a:rPr lang="en-US" sz="1500" b="0" kern="1200">
              <a:latin typeface="+mn-lt"/>
            </a:rPr>
            <a:t>Where national, state and territory collaboration is needed</a:t>
          </a:r>
        </a:p>
        <a:p>
          <a:pPr marL="114300" lvl="1" indent="-114300" algn="l" defTabSz="666750">
            <a:lnSpc>
              <a:spcPct val="90000"/>
            </a:lnSpc>
            <a:spcBef>
              <a:spcPct val="0"/>
            </a:spcBef>
            <a:spcAft>
              <a:spcPct val="15000"/>
            </a:spcAft>
            <a:buChar char="•"/>
          </a:pPr>
          <a:r>
            <a:rPr lang="en-US" sz="1500" b="0" kern="1200">
              <a:latin typeface="+mn-lt"/>
            </a:rPr>
            <a:t>How research can inform future decisions or reforms</a:t>
          </a:r>
        </a:p>
      </dsp:txBody>
      <dsp:txXfrm>
        <a:off x="1669540" y="2528114"/>
        <a:ext cx="3609385" cy="2165631"/>
      </dsp:txXfrm>
    </dsp:sp>
    <dsp:sp modelId="{BBCDBEA1-1FD8-45D4-9B06-89E14E6B2716}">
      <dsp:nvSpPr>
        <dsp:cNvPr id="0" name=""/>
        <dsp:cNvSpPr/>
      </dsp:nvSpPr>
      <dsp:spPr>
        <a:xfrm>
          <a:off x="5639864" y="2528114"/>
          <a:ext cx="3609385" cy="2165631"/>
        </a:xfrm>
        <a:prstGeom prst="rect">
          <a:avLst/>
        </a:prstGeom>
        <a:solidFill>
          <a:srgbClr val="BF459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latin typeface="+mn-lt"/>
            </a:rPr>
            <a:t>Research that supports action:</a:t>
          </a:r>
        </a:p>
        <a:p>
          <a:pPr marL="114300" lvl="1" indent="-114300" algn="l" defTabSz="666750">
            <a:lnSpc>
              <a:spcPct val="90000"/>
            </a:lnSpc>
            <a:spcBef>
              <a:spcPct val="0"/>
            </a:spcBef>
            <a:spcAft>
              <a:spcPct val="15000"/>
            </a:spcAft>
            <a:buChar char="•"/>
          </a:pPr>
          <a:r>
            <a:rPr lang="en-US" sz="1500" b="0" kern="1200">
              <a:latin typeface="+mn-lt"/>
            </a:rPr>
            <a:t>Identifies evidence gaps</a:t>
          </a:r>
        </a:p>
        <a:p>
          <a:pPr marL="114300" lvl="1" indent="-114300" algn="l" defTabSz="666750">
            <a:lnSpc>
              <a:spcPct val="90000"/>
            </a:lnSpc>
            <a:spcBef>
              <a:spcPct val="0"/>
            </a:spcBef>
            <a:spcAft>
              <a:spcPct val="15000"/>
            </a:spcAft>
            <a:buChar char="•"/>
          </a:pPr>
          <a:r>
            <a:rPr lang="en-US" sz="1500" b="0" kern="1200">
              <a:latin typeface="+mn-lt"/>
            </a:rPr>
            <a:t>Explains implementation challenges</a:t>
          </a:r>
        </a:p>
        <a:p>
          <a:pPr marL="114300" lvl="1" indent="-114300" algn="l" defTabSz="666750">
            <a:lnSpc>
              <a:spcPct val="90000"/>
            </a:lnSpc>
            <a:spcBef>
              <a:spcPct val="0"/>
            </a:spcBef>
            <a:spcAft>
              <a:spcPct val="15000"/>
            </a:spcAft>
            <a:buChar char="•"/>
          </a:pPr>
          <a:r>
            <a:rPr lang="en-US" sz="1500" b="0" kern="1200">
              <a:latin typeface="+mn-lt"/>
            </a:rPr>
            <a:t>Considers costs, benefits and feasibility</a:t>
          </a:r>
        </a:p>
      </dsp:txBody>
      <dsp:txXfrm>
        <a:off x="5639864" y="2528114"/>
        <a:ext cx="3609385" cy="216563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1CC76-F88A-4BBB-B1B1-3FB17ABA7F84}" type="datetimeFigureOut">
              <a:rPr lang="en-AU" smtClean="0"/>
              <a:t>27/03/2026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4C24D-CFF3-46D0-AA19-6847C61CB8C4}" type="slidenum">
              <a:rPr lang="en-AU" smtClean="0"/>
              <a:t>‹#›</a:t>
            </a:fld>
            <a:endParaRPr lang="en-AU"/>
          </a:p>
        </p:txBody>
      </p:sp>
    </p:spTree>
    <p:extLst>
      <p:ext uri="{BB962C8B-B14F-4D97-AF65-F5344CB8AC3E}">
        <p14:creationId xmlns:p14="http://schemas.microsoft.com/office/powerpoint/2010/main" val="56604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D4C24D-CFF3-46D0-AA19-6847C61CB8C4}" type="slidenum">
              <a:rPr lang="en-AU" smtClean="0"/>
              <a:t>1</a:t>
            </a:fld>
            <a:endParaRPr lang="en-AU"/>
          </a:p>
        </p:txBody>
      </p:sp>
    </p:spTree>
    <p:extLst>
      <p:ext uri="{BB962C8B-B14F-4D97-AF65-F5344CB8AC3E}">
        <p14:creationId xmlns:p14="http://schemas.microsoft.com/office/powerpoint/2010/main" val="37027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D4C24D-CFF3-46D0-AA19-6847C61CB8C4}" type="slidenum">
              <a:rPr lang="en-AU" smtClean="0"/>
              <a:t>2</a:t>
            </a:fld>
            <a:endParaRPr lang="en-AU"/>
          </a:p>
        </p:txBody>
      </p:sp>
    </p:spTree>
    <p:extLst>
      <p:ext uri="{BB962C8B-B14F-4D97-AF65-F5344CB8AC3E}">
        <p14:creationId xmlns:p14="http://schemas.microsoft.com/office/powerpoint/2010/main" val="40127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SzPts val="1000"/>
              <a:buNone/>
              <a:tabLst>
                <a:tab pos="457200" algn="l"/>
              </a:tabLst>
            </a:pPr>
            <a:endParaRPr lang="en-AU" dirty="0"/>
          </a:p>
        </p:txBody>
      </p:sp>
      <p:sp>
        <p:nvSpPr>
          <p:cNvPr id="4" name="Slide Number Placeholder 3"/>
          <p:cNvSpPr>
            <a:spLocks noGrp="1"/>
          </p:cNvSpPr>
          <p:nvPr>
            <p:ph type="sldNum" sz="quarter" idx="5"/>
          </p:nvPr>
        </p:nvSpPr>
        <p:spPr/>
        <p:txBody>
          <a:bodyPr/>
          <a:lstStyle/>
          <a:p>
            <a:fld id="{57D4C24D-CFF3-46D0-AA19-6847C61CB8C4}" type="slidenum">
              <a:rPr lang="en-AU" smtClean="0"/>
              <a:t>3</a:t>
            </a:fld>
            <a:endParaRPr lang="en-AU"/>
          </a:p>
        </p:txBody>
      </p:sp>
    </p:spTree>
    <p:extLst>
      <p:ext uri="{BB962C8B-B14F-4D97-AF65-F5344CB8AC3E}">
        <p14:creationId xmlns:p14="http://schemas.microsoft.com/office/powerpoint/2010/main" val="61871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A6F8B-63F0-AE97-41EB-FE74FC5D8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14D79-EF57-4FFA-2A13-5AFCD9032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12379-CD0C-6CF9-090B-87F07D2FA041}"/>
              </a:ext>
            </a:extLst>
          </p:cNvPr>
          <p:cNvSpPr>
            <a:spLocks noGrp="1"/>
          </p:cNvSpPr>
          <p:nvPr>
            <p:ph type="body" idx="1"/>
          </p:nvPr>
        </p:nvSpPr>
        <p:spPr/>
        <p:txBody>
          <a:bodyPr/>
          <a:lstStyle/>
          <a:p>
            <a:pPr>
              <a:lnSpc>
                <a:spcPct val="115000"/>
              </a:lnSpc>
              <a:spcAft>
                <a:spcPts val="1000"/>
              </a:spcAft>
              <a:buNone/>
            </a:pPr>
            <a:endParaRPr lang="en-US" sz="1800" dirty="0"/>
          </a:p>
        </p:txBody>
      </p:sp>
      <p:sp>
        <p:nvSpPr>
          <p:cNvPr id="4" name="Slide Number Placeholder 3">
            <a:extLst>
              <a:ext uri="{FF2B5EF4-FFF2-40B4-BE49-F238E27FC236}">
                <a16:creationId xmlns:a16="http://schemas.microsoft.com/office/drawing/2014/main" id="{185A1A4D-74BD-6B8E-BD84-05F1472BBA82}"/>
              </a:ext>
            </a:extLst>
          </p:cNvPr>
          <p:cNvSpPr>
            <a:spLocks noGrp="1"/>
          </p:cNvSpPr>
          <p:nvPr>
            <p:ph type="sldNum" sz="quarter" idx="5"/>
          </p:nvPr>
        </p:nvSpPr>
        <p:spPr/>
        <p:txBody>
          <a:bodyPr/>
          <a:lstStyle/>
          <a:p>
            <a:fld id="{57D4C24D-CFF3-46D0-AA19-6847C61CB8C4}" type="slidenum">
              <a:rPr lang="en-AU" smtClean="0"/>
              <a:t>6</a:t>
            </a:fld>
            <a:endParaRPr lang="en-AU"/>
          </a:p>
        </p:txBody>
      </p:sp>
    </p:spTree>
    <p:extLst>
      <p:ext uri="{BB962C8B-B14F-4D97-AF65-F5344CB8AC3E}">
        <p14:creationId xmlns:p14="http://schemas.microsoft.com/office/powerpoint/2010/main" val="315791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5CA42-9E68-BDF8-EE4E-23BF6315E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E0767-C5CE-8028-6238-4A2011E74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AC8FD-F825-D2A1-B905-D39D19FCDB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2959E2-CAB5-4F09-E5D7-D6458BBDC07F}"/>
              </a:ext>
            </a:extLst>
          </p:cNvPr>
          <p:cNvSpPr>
            <a:spLocks noGrp="1"/>
          </p:cNvSpPr>
          <p:nvPr>
            <p:ph type="sldNum" sz="quarter" idx="5"/>
          </p:nvPr>
        </p:nvSpPr>
        <p:spPr/>
        <p:txBody>
          <a:bodyPr/>
          <a:lstStyle/>
          <a:p>
            <a:fld id="{9E605E31-B314-CE48-A746-B4106FABC738}" type="slidenum">
              <a:rPr lang="en-US" smtClean="0"/>
              <a:t>8</a:t>
            </a:fld>
            <a:endParaRPr lang="en-US"/>
          </a:p>
        </p:txBody>
      </p:sp>
    </p:spTree>
    <p:extLst>
      <p:ext uri="{BB962C8B-B14F-4D97-AF65-F5344CB8AC3E}">
        <p14:creationId xmlns:p14="http://schemas.microsoft.com/office/powerpoint/2010/main" val="457360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C394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10F39A-706D-94AC-385C-D04C923F9CC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6B4EF8-CA26-DB1D-FCBF-CC8D0716B939}"/>
              </a:ext>
            </a:extLst>
          </p:cNvPr>
          <p:cNvSpPr>
            <a:spLocks noGrp="1"/>
          </p:cNvSpPr>
          <p:nvPr>
            <p:ph type="ctrTitle" hasCustomPrompt="1"/>
          </p:nvPr>
        </p:nvSpPr>
        <p:spPr>
          <a:xfrm>
            <a:off x="5832388" y="692155"/>
            <a:ext cx="6359611" cy="2387600"/>
          </a:xfrm>
          <a:noFill/>
        </p:spPr>
        <p:txBody>
          <a:bodyPr lIns="180000" tIns="180000" rIns="180000" bIns="180000" anchor="ctr" anchorCtr="0"/>
          <a:lstStyle>
            <a:lvl1pPr algn="l">
              <a:defRPr sz="6000">
                <a:solidFill>
                  <a:srgbClr val="BF4593"/>
                </a:solidFill>
              </a:defRPr>
            </a:lvl1pPr>
          </a:lstStyle>
          <a:p>
            <a:r>
              <a:rPr lang="en-GB"/>
              <a:t>Click to edit the Master title style</a:t>
            </a:r>
            <a:endParaRPr lang="en-US"/>
          </a:p>
        </p:txBody>
      </p:sp>
      <p:sp>
        <p:nvSpPr>
          <p:cNvPr id="3" name="Subtitle 2">
            <a:extLst>
              <a:ext uri="{FF2B5EF4-FFF2-40B4-BE49-F238E27FC236}">
                <a16:creationId xmlns:a16="http://schemas.microsoft.com/office/drawing/2014/main" id="{6EAF7C40-1B3C-8AFA-DD0D-AA289D9A2BD1}"/>
              </a:ext>
            </a:extLst>
          </p:cNvPr>
          <p:cNvSpPr>
            <a:spLocks noGrp="1"/>
          </p:cNvSpPr>
          <p:nvPr>
            <p:ph type="subTitle" idx="1"/>
          </p:nvPr>
        </p:nvSpPr>
        <p:spPr>
          <a:xfrm>
            <a:off x="3918244" y="5502898"/>
            <a:ext cx="6359611" cy="809323"/>
          </a:xfrm>
          <a:noFill/>
        </p:spPr>
        <p:txBody>
          <a:bodyPr lIns="180000" tIns="180000" rIns="180000" bIns="180000" anchor="ctr" anchorCtr="0">
            <a:normAutofit/>
          </a:bodyPr>
          <a:lstStyle>
            <a:lvl1pPr marL="0" indent="0" algn="l">
              <a:buNone/>
              <a:defRPr sz="2000">
                <a:solidFill>
                  <a:srgbClr val="2C394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descr="A picture containing text, aircraft&#10;&#10;Description automatically generated">
            <a:extLst>
              <a:ext uri="{FF2B5EF4-FFF2-40B4-BE49-F238E27FC236}">
                <a16:creationId xmlns:a16="http://schemas.microsoft.com/office/drawing/2014/main" id="{F271F5AA-C123-5F45-71C7-9D0521FA847E}"/>
              </a:ext>
            </a:extLst>
          </p:cNvPr>
          <p:cNvPicPr>
            <a:picLocks noChangeAspect="1"/>
          </p:cNvPicPr>
          <p:nvPr userDrawn="1"/>
        </p:nvPicPr>
        <p:blipFill>
          <a:blip r:embed="rId3"/>
          <a:stretch>
            <a:fillRect/>
          </a:stretch>
        </p:blipFill>
        <p:spPr>
          <a:xfrm>
            <a:off x="8363711" y="-743024"/>
            <a:ext cx="3828288" cy="2182200"/>
          </a:xfrm>
          <a:prstGeom prst="rect">
            <a:avLst/>
          </a:prstGeom>
        </p:spPr>
      </p:pic>
    </p:spTree>
    <p:extLst>
      <p:ext uri="{BB962C8B-B14F-4D97-AF65-F5344CB8AC3E}">
        <p14:creationId xmlns:p14="http://schemas.microsoft.com/office/powerpoint/2010/main" val="26398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85E606-15D4-66A4-9337-5DFDED5BE00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08696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156BB8-0155-D8E4-59B4-983EE64D0CD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6B4EF8-CA26-DB1D-FCBF-CC8D0716B939}"/>
              </a:ext>
            </a:extLst>
          </p:cNvPr>
          <p:cNvSpPr>
            <a:spLocks noGrp="1"/>
          </p:cNvSpPr>
          <p:nvPr>
            <p:ph type="ctrTitle" hasCustomPrompt="1"/>
          </p:nvPr>
        </p:nvSpPr>
        <p:spPr>
          <a:xfrm>
            <a:off x="3567953" y="2432180"/>
            <a:ext cx="8624046" cy="2387600"/>
          </a:xfrm>
          <a:noFill/>
          <a:ln>
            <a:noFill/>
          </a:ln>
        </p:spPr>
        <p:txBody>
          <a:bodyPr lIns="180000" tIns="180000" rIns="180000" bIns="180000" anchor="ctr" anchorCtr="0"/>
          <a:lstStyle>
            <a:lvl1pPr algn="l">
              <a:defRPr sz="6000">
                <a:solidFill>
                  <a:srgbClr val="2C3949"/>
                </a:solidFill>
              </a:defRPr>
            </a:lvl1pPr>
          </a:lstStyle>
          <a:p>
            <a:r>
              <a:rPr lang="en-GB"/>
              <a:t>Click to edit the break up page Master title style</a:t>
            </a:r>
            <a:endParaRPr lang="en-US"/>
          </a:p>
        </p:txBody>
      </p:sp>
      <p:sp>
        <p:nvSpPr>
          <p:cNvPr id="3" name="Subtitle 2">
            <a:extLst>
              <a:ext uri="{FF2B5EF4-FFF2-40B4-BE49-F238E27FC236}">
                <a16:creationId xmlns:a16="http://schemas.microsoft.com/office/drawing/2014/main" id="{6EAF7C40-1B3C-8AFA-DD0D-AA289D9A2BD1}"/>
              </a:ext>
            </a:extLst>
          </p:cNvPr>
          <p:cNvSpPr>
            <a:spLocks noGrp="1"/>
          </p:cNvSpPr>
          <p:nvPr>
            <p:ph type="subTitle" idx="1" hasCustomPrompt="1"/>
          </p:nvPr>
        </p:nvSpPr>
        <p:spPr>
          <a:xfrm>
            <a:off x="3567953" y="4937613"/>
            <a:ext cx="8386117" cy="698113"/>
          </a:xfrm>
          <a:noFill/>
          <a:ln>
            <a:noFill/>
          </a:ln>
        </p:spPr>
        <p:txBody>
          <a:bodyPr lIns="180000" tIns="180000" rIns="180000" bIns="180000"/>
          <a:lstStyle>
            <a:lvl1pPr marL="0" indent="0" algn="l">
              <a:buNone/>
              <a:defRPr sz="2400">
                <a:solidFill>
                  <a:srgbClr val="2C394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the break-up page subtitle</a:t>
            </a:r>
            <a:endParaRPr lang="en-US"/>
          </a:p>
        </p:txBody>
      </p:sp>
    </p:spTree>
    <p:extLst>
      <p:ext uri="{BB962C8B-B14F-4D97-AF65-F5344CB8AC3E}">
        <p14:creationId xmlns:p14="http://schemas.microsoft.com/office/powerpoint/2010/main" val="113193504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8890B4-4F45-5539-0967-6FC4CC35CA7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8BB0927-170D-DD89-D62C-F626A820A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E11E4-0EF3-4E7E-CF17-C1745DEB95F3}"/>
              </a:ext>
            </a:extLst>
          </p:cNvPr>
          <p:cNvSpPr>
            <a:spLocks noGrp="1"/>
          </p:cNvSpPr>
          <p:nvPr>
            <p:ph idx="1"/>
          </p:nvPr>
        </p:nvSpPr>
        <p:spPr>
          <a:xfrm>
            <a:off x="838200" y="1825625"/>
            <a:ext cx="10515600" cy="37757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077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E0124C-8D33-2BE3-EAAA-1CF5A05FE5D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654D4F-1EB6-9606-AB3F-6DE270D169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97BC03-9DC9-6E9D-57EB-A29379E748B7}"/>
              </a:ext>
            </a:extLst>
          </p:cNvPr>
          <p:cNvSpPr>
            <a:spLocks noGrp="1"/>
          </p:cNvSpPr>
          <p:nvPr>
            <p:ph sz="half" idx="1"/>
          </p:nvPr>
        </p:nvSpPr>
        <p:spPr>
          <a:xfrm>
            <a:off x="838200" y="1825626"/>
            <a:ext cx="5181600" cy="36210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8314C6-EB3E-A497-FFA4-CF21A8A6533C}"/>
              </a:ext>
            </a:extLst>
          </p:cNvPr>
          <p:cNvSpPr>
            <a:spLocks noGrp="1"/>
          </p:cNvSpPr>
          <p:nvPr>
            <p:ph sz="half" idx="2"/>
          </p:nvPr>
        </p:nvSpPr>
        <p:spPr>
          <a:xfrm>
            <a:off x="6172200" y="1825625"/>
            <a:ext cx="5181600" cy="3621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9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2C394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0427DC-9DB0-1605-147A-CEC196303CDE}"/>
              </a:ext>
            </a:extLst>
          </p:cNvPr>
          <p:cNvPicPr>
            <a:picLocks noChangeAspect="1"/>
          </p:cNvPicPr>
          <p:nvPr userDrawn="1"/>
        </p:nvPicPr>
        <p:blipFill>
          <a:blip r:embed="rId2"/>
          <a:src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AC851450-06D4-6BF1-BE87-3E8E619505E4}"/>
              </a:ext>
            </a:extLst>
          </p:cNvPr>
          <p:cNvSpPr>
            <a:spLocks noGrp="1"/>
          </p:cNvSpPr>
          <p:nvPr>
            <p:ph type="pic" sz="quarter" idx="10"/>
          </p:nvPr>
        </p:nvSpPr>
        <p:spPr>
          <a:xfrm>
            <a:off x="838200" y="682580"/>
            <a:ext cx="10515600" cy="5318975"/>
          </a:xfrm>
        </p:spPr>
        <p:txBody>
          <a:bodyPr/>
          <a:lstStyle/>
          <a:p>
            <a:r>
              <a:rPr lang="en-US"/>
              <a:t>Click icon to add picture</a:t>
            </a:r>
          </a:p>
        </p:txBody>
      </p:sp>
    </p:spTree>
    <p:extLst>
      <p:ext uri="{BB962C8B-B14F-4D97-AF65-F5344CB8AC3E}">
        <p14:creationId xmlns:p14="http://schemas.microsoft.com/office/powerpoint/2010/main" val="385923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899D3B-C1CA-F28B-4293-1CCEB7387CA6}"/>
              </a:ext>
            </a:extLst>
          </p:cNvPr>
          <p:cNvPicPr>
            <a:picLocks noChangeAspect="1"/>
          </p:cNvPicPr>
          <p:nvPr userDrawn="1"/>
        </p:nvPicPr>
        <p:blipFill>
          <a:blip r:embed="rId2"/>
          <a:srcRect/>
          <a:stretch/>
        </p:blipFill>
        <p:spPr>
          <a:xfrm>
            <a:off x="0" y="0"/>
            <a:ext cx="12192000" cy="6858000"/>
          </a:xfrm>
          <a:prstGeom prst="rect">
            <a:avLst/>
          </a:prstGeom>
        </p:spPr>
      </p:pic>
      <p:sp>
        <p:nvSpPr>
          <p:cNvPr id="5" name="Chart Placeholder 4">
            <a:extLst>
              <a:ext uri="{FF2B5EF4-FFF2-40B4-BE49-F238E27FC236}">
                <a16:creationId xmlns:a16="http://schemas.microsoft.com/office/drawing/2014/main" id="{EEBC7DF9-DBF6-87D2-F142-3D7C0A77BB65}"/>
              </a:ext>
            </a:extLst>
          </p:cNvPr>
          <p:cNvSpPr>
            <a:spLocks noGrp="1"/>
          </p:cNvSpPr>
          <p:nvPr>
            <p:ph type="chart" sz="quarter" idx="12"/>
          </p:nvPr>
        </p:nvSpPr>
        <p:spPr>
          <a:xfrm>
            <a:off x="838199" y="618186"/>
            <a:ext cx="10515599" cy="5357611"/>
          </a:xfrm>
        </p:spPr>
        <p:txBody>
          <a:bodyPr/>
          <a:lstStyle/>
          <a:p>
            <a:r>
              <a:rPr lang="en-US"/>
              <a:t>Click icon to add chart</a:t>
            </a:r>
          </a:p>
        </p:txBody>
      </p:sp>
    </p:spTree>
    <p:extLst>
      <p:ext uri="{BB962C8B-B14F-4D97-AF65-F5344CB8AC3E}">
        <p14:creationId xmlns:p14="http://schemas.microsoft.com/office/powerpoint/2010/main" val="285981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488F40-B9F3-958E-98DB-C284D4F8E7A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53F92A-87FB-A326-B33B-6F44FA2091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51C59C-C745-ADAB-95A3-39EBF5027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06EF04-73DE-5C55-B4C3-2B5ED89619ED}"/>
              </a:ext>
            </a:extLst>
          </p:cNvPr>
          <p:cNvSpPr>
            <a:spLocks noGrp="1"/>
          </p:cNvSpPr>
          <p:nvPr>
            <p:ph sz="half" idx="2"/>
          </p:nvPr>
        </p:nvSpPr>
        <p:spPr>
          <a:xfrm>
            <a:off x="839788" y="2505075"/>
            <a:ext cx="5157787" cy="3597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EB6B5E-C359-6121-CDD4-7F17B883C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5E0BD7-70EF-1748-D322-F3A1E7AEACF5}"/>
              </a:ext>
            </a:extLst>
          </p:cNvPr>
          <p:cNvSpPr>
            <a:spLocks noGrp="1"/>
          </p:cNvSpPr>
          <p:nvPr>
            <p:ph sz="quarter" idx="4"/>
          </p:nvPr>
        </p:nvSpPr>
        <p:spPr>
          <a:xfrm>
            <a:off x="6172200" y="2505075"/>
            <a:ext cx="5183188" cy="3597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28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DC1147-7CDE-ADB4-13A0-B27EE57CC86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5194D7-2F30-71DC-E873-2DF04EBE77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A71E34-2789-2F38-8DC1-25DFF52859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3D68B7-FCD1-9062-7C31-C0E54D8C5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4906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0A837B-64B5-8023-5C5A-C402BEB257E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B21B93-F884-FE93-446C-E89C6620D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7C59FF-3D16-87ED-C0A1-B461B9059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C74C53-9A30-361E-A513-9870A8129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6520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6EFD5D-FE9E-695A-DF46-3483BC0C6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DE859-056F-F8C2-F5D4-0AE23DBCE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A0C8E-2FC8-A86D-8B83-0139EBA5C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Date</a:t>
            </a:r>
            <a:endParaRPr lang="en-US"/>
          </a:p>
        </p:txBody>
      </p:sp>
      <p:sp>
        <p:nvSpPr>
          <p:cNvPr id="5" name="Footer Placeholder 4">
            <a:extLst>
              <a:ext uri="{FF2B5EF4-FFF2-40B4-BE49-F238E27FC236}">
                <a16:creationId xmlns:a16="http://schemas.microsoft.com/office/drawing/2014/main" id="{A4118E8A-F718-02B9-87A7-620115EBE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Disability Research Partnership</a:t>
            </a:r>
          </a:p>
        </p:txBody>
      </p:sp>
      <p:sp>
        <p:nvSpPr>
          <p:cNvPr id="6" name="Slide Number Placeholder 5">
            <a:extLst>
              <a:ext uri="{FF2B5EF4-FFF2-40B4-BE49-F238E27FC236}">
                <a16:creationId xmlns:a16="http://schemas.microsoft.com/office/drawing/2014/main" id="{E37E21DA-8A8A-5FFD-6337-311F7D5C3A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CE39E-190A-C841-A96A-E9F31F7BACF5}" type="slidenum">
              <a:rPr lang="en-US" smtClean="0"/>
              <a:pPr/>
              <a:t>‹#›</a:t>
            </a:fld>
            <a:endParaRPr lang="en-US"/>
          </a:p>
        </p:txBody>
      </p:sp>
    </p:spTree>
    <p:extLst>
      <p:ext uri="{BB962C8B-B14F-4D97-AF65-F5344CB8AC3E}">
        <p14:creationId xmlns:p14="http://schemas.microsoft.com/office/powerpoint/2010/main" val="66111663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62" r:id="rId5"/>
    <p:sldLayoutId id="2147483660" r:id="rId6"/>
    <p:sldLayoutId id="2147483653" r:id="rId7"/>
    <p:sldLayoutId id="2147483656" r:id="rId8"/>
    <p:sldLayoutId id="2147483657" r:id="rId9"/>
    <p:sldLayoutId id="214748365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emf"/><Relationship Id="rId3" Type="http://schemas.openxmlformats.org/officeDocument/2006/relationships/image" Target="../media/image7.jpeg"/><Relationship Id="rId7" Type="http://schemas.openxmlformats.org/officeDocument/2006/relationships/image" Target="../media/image9.png"/><Relationship Id="rId12"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linkedin.com/company/ndrp" TargetMode="External"/><Relationship Id="rId11" Type="http://schemas.openxmlformats.org/officeDocument/2006/relationships/image" Target="../media/image11.emf"/><Relationship Id="rId5" Type="http://schemas.openxmlformats.org/officeDocument/2006/relationships/image" Target="../media/image8.png"/><Relationship Id="rId10" Type="http://schemas.openxmlformats.org/officeDocument/2006/relationships/hyperlink" Target="https://protect.checkpoint.com/v2/___http:/www.ndrp.org.au/___.Y3A0YTpuZHJwOmM6bzowNWY4YjFjZWRkMjQ5YjRmZDY2NWNhMGFjNzEzYzIyNTo2OjljOTQ6YzY0Zjg2MjkzNDY5NmUwNThmMTIyMjZlZWE4ZGEyZTRjMTk4MTgwY2EzOTViY2YxYWE1YWYxZTQwZmRmMDc3ZTpwOlQ6Tg" TargetMode="External"/><Relationship Id="rId4" Type="http://schemas.openxmlformats.org/officeDocument/2006/relationships/hyperlink" Target="https://www.facebook.com/people/National-Disability-Research-Partnership-NDRP/100083814751409/" TargetMode="External"/><Relationship Id="rId9" Type="http://schemas.openxmlformats.org/officeDocument/2006/relationships/hyperlink" Target="mailto:info@ndrp.org.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1&#10;Title: Evidence to action: Exploring knowledge mobilisation 1 May 2025&#10;The lower right-hand side of the slide includes the NDRP logo and the lower half of the slide includes a multi coloured NDRP brand with sweeping lines. &#10;">
            <a:extLst>
              <a:ext uri="{FF2B5EF4-FFF2-40B4-BE49-F238E27FC236}">
                <a16:creationId xmlns:a16="http://schemas.microsoft.com/office/drawing/2014/main" id="{D335F4D6-070B-0B4A-886C-8AB16787022C}"/>
              </a:ext>
            </a:extLst>
          </p:cNvPr>
          <p:cNvPicPr>
            <a:picLocks noChangeAspect="1"/>
          </p:cNvPicPr>
          <p:nvPr/>
        </p:nvPicPr>
        <p:blipFill>
          <a:blip r:embed="rId3"/>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C86C39C-4EB8-A548-A0C1-36CCE00D5521}"/>
              </a:ext>
            </a:extLst>
          </p:cNvPr>
          <p:cNvSpPr txBox="1">
            <a:spLocks noGrp="1"/>
          </p:cNvSpPr>
          <p:nvPr>
            <p:ph type="title" idx="4294967295"/>
          </p:nvPr>
        </p:nvSpPr>
        <p:spPr>
          <a:xfrm>
            <a:off x="449882" y="522370"/>
            <a:ext cx="11365879" cy="323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600"/>
              </a:spcAft>
              <a:buClrTx/>
              <a:buSzTx/>
              <a:buFontTx/>
              <a:buNone/>
              <a:tabLst/>
              <a:defRPr/>
            </a:pPr>
            <a:r>
              <a:rPr kumimoji="0" lang="en-AU"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Evidence to action: Safety of people with disability</a:t>
            </a:r>
            <a:br>
              <a:rPr kumimoji="0" lang="en-AU"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sz="3200" b="0" i="1"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What research and evidence would genuinely shift safety of people with disability in policy and practice and what is currently missing?</a:t>
            </a:r>
            <a:endParaRPr kumimoji="0" lang="en-AU" sz="3200" b="0" i="1"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endParaRPr>
          </a:p>
          <a:p>
            <a:pPr marL="0" marR="0" lvl="0" indent="0" algn="l" defTabSz="914400" rtl="0" eaLnBrk="1" fontAlgn="auto" latinLnBrk="0" hangingPunct="1">
              <a:lnSpc>
                <a:spcPts val="3880"/>
              </a:lnSpc>
              <a:spcBef>
                <a:spcPts val="0"/>
              </a:spcBef>
              <a:spcAft>
                <a:spcPts val="0"/>
              </a:spcAft>
              <a:buClrTx/>
              <a:buSzTx/>
              <a:buFontTx/>
              <a:buNone/>
              <a:tabLst/>
              <a:defRPr/>
            </a:pPr>
            <a:r>
              <a:rPr kumimoji="0" lang="en-AU" sz="2400" b="0" i="0" u="none" strike="noStrike" kern="100" cap="none" spc="0" normalizeH="0" baseline="0" noProof="0" dirty="0">
                <a:ln>
                  <a:noFill/>
                </a:ln>
                <a:solidFill>
                  <a:srgbClr val="C04693"/>
                </a:solidFill>
                <a:effectLst/>
                <a:uLnTx/>
                <a:uFillTx/>
                <a:latin typeface="Atkinson Hyperlegible" pitchFamily="2" charset="0"/>
                <a:ea typeface="+mn-ea"/>
                <a:cs typeface="Calibri Light" panose="020F0302020204030204" pitchFamily="34" charset="0"/>
              </a:rPr>
              <a:t>9 April 2026</a:t>
            </a:r>
          </a:p>
        </p:txBody>
      </p:sp>
    </p:spTree>
    <p:extLst>
      <p:ext uri="{BB962C8B-B14F-4D97-AF65-F5344CB8AC3E}">
        <p14:creationId xmlns:p14="http://schemas.microsoft.com/office/powerpoint/2010/main" val="426807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lide 2&#10;Title: Acknowledgement of Country &#10;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10;">
            <a:extLst>
              <a:ext uri="{FF2B5EF4-FFF2-40B4-BE49-F238E27FC236}">
                <a16:creationId xmlns:a16="http://schemas.microsoft.com/office/drawing/2014/main" id="{28E3478C-AF89-5B18-08CB-DBF77C562EA1}"/>
              </a:ext>
              <a:ext uri="{C183D7F6-B498-43B3-948B-1728B52AA6E4}">
                <adec:decorative xmlns:adec="http://schemas.microsoft.com/office/drawing/2017/decorative" val="0"/>
              </a:ext>
            </a:extLst>
          </p:cNvPr>
          <p:cNvSpPr/>
          <p:nvPr/>
        </p:nvSpPr>
        <p:spPr>
          <a:xfrm>
            <a:off x="0" y="1653539"/>
            <a:ext cx="12192000" cy="37033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F2186-1726-A6E1-6914-D12119D293B2}"/>
              </a:ext>
            </a:extLst>
          </p:cNvPr>
          <p:cNvSpPr>
            <a:spLocks noGrp="1"/>
          </p:cNvSpPr>
          <p:nvPr>
            <p:ph type="ctrTitle"/>
          </p:nvPr>
        </p:nvSpPr>
        <p:spPr>
          <a:xfrm>
            <a:off x="1548987" y="1770042"/>
            <a:ext cx="9322848" cy="3470313"/>
          </a:xfrm>
        </p:spPr>
        <p:txBody>
          <a:bodyPr>
            <a:noAutofit/>
          </a:bodyPr>
          <a:lstStyle/>
          <a:p>
            <a:pPr>
              <a:spcBef>
                <a:spcPts val="1200"/>
              </a:spcBef>
              <a:spcAft>
                <a:spcPts val="1200"/>
              </a:spcAft>
            </a:pPr>
            <a:r>
              <a:rPr lang="en-AU" sz="2800" b="1" u="none" strike="noStrike">
                <a:solidFill>
                  <a:srgbClr val="5585A7"/>
                </a:solidFill>
                <a:effectLst/>
                <a:latin typeface="Calibri" panose="020F0502020204030204" pitchFamily="34" charset="0"/>
              </a:rPr>
              <a:t>Acknowledgement of Country</a:t>
            </a:r>
            <a:br>
              <a:rPr lang="en-AU" sz="2800" b="1" u="none" strike="noStrike">
                <a:solidFill>
                  <a:srgbClr val="000001"/>
                </a:solidFill>
                <a:effectLst/>
                <a:latin typeface="Calibri" panose="020F0502020204030204" pitchFamily="34" charset="0"/>
              </a:rPr>
            </a:br>
            <a:br>
              <a:rPr lang="en-AU" sz="1200">
                <a:solidFill>
                  <a:srgbClr val="000001"/>
                </a:solidFill>
                <a:latin typeface="Calibri" panose="020F0502020204030204" pitchFamily="34" charset="0"/>
              </a:rPr>
            </a:br>
            <a:r>
              <a:rPr lang="en-AU" sz="2800" b="0" u="none" strike="noStrike">
                <a:solidFill>
                  <a:srgbClr val="000001"/>
                </a:solidFill>
                <a:effectLst/>
                <a:latin typeface="Calibri" panose="020F0502020204030204" pitchFamily="34" charset="0"/>
              </a:rPr>
              <a:t>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a:t>
            </a:r>
            <a:endParaRPr lang="en-US" sz="2800"/>
          </a:p>
        </p:txBody>
      </p:sp>
    </p:spTree>
    <p:extLst>
      <p:ext uri="{BB962C8B-B14F-4D97-AF65-F5344CB8AC3E}">
        <p14:creationId xmlns:p14="http://schemas.microsoft.com/office/powerpoint/2010/main" val="250396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C656-A077-663C-0399-2956C55D49A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FF4207E-1697-82F6-C58A-2F2FB33DCEF0}"/>
              </a:ext>
            </a:extLst>
          </p:cNvPr>
          <p:cNvSpPr>
            <a:spLocks noGrp="1"/>
          </p:cNvSpPr>
          <p:nvPr>
            <p:ph idx="1"/>
          </p:nvPr>
        </p:nvSpPr>
        <p:spPr/>
        <p:txBody>
          <a:bodyPr>
            <a:no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Calibri" panose="020F0502020204030204" pitchFamily="34" charset="0"/>
              </a:rPr>
              <a:t>Welcome and framing - setting the scene</a:t>
            </a:r>
          </a:p>
          <a:p>
            <a:pPr marL="342900" indent="-342900">
              <a:lnSpc>
                <a:spcPct val="115000"/>
              </a:lnSpc>
              <a:spcAft>
                <a:spcPts val="80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What needs to shift and where research can help - panel discussion</a:t>
            </a:r>
          </a:p>
          <a:p>
            <a:pPr marL="0" indent="0">
              <a:lnSpc>
                <a:spcPct val="115000"/>
              </a:lnSpc>
              <a:spcAft>
                <a:spcPts val="800"/>
              </a:spcAft>
              <a:buSzPts val="1000"/>
              <a:buNone/>
              <a:tabLst>
                <a:tab pos="457200" algn="l"/>
              </a:tabLst>
            </a:pPr>
            <a:r>
              <a:rPr lang="en-US" b="1" dirty="0">
                <a:solidFill>
                  <a:srgbClr val="BF4593"/>
                </a:solidFill>
                <a:latin typeface="Calibri" panose="020F0502020204030204" pitchFamily="34" charset="0"/>
                <a:ea typeface="Calibri" panose="020F0502020204030204" pitchFamily="34" charset="0"/>
                <a:cs typeface="Calibri" panose="020F0502020204030204" pitchFamily="34" charset="0"/>
              </a:rPr>
              <a:t>Break 10 mins</a:t>
            </a:r>
          </a:p>
          <a:p>
            <a:pPr marL="342900" indent="-342900">
              <a:lnSpc>
                <a:spcPct val="115000"/>
              </a:lnSpc>
              <a:spcAft>
                <a:spcPts val="80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Open forum </a:t>
            </a:r>
            <a:r>
              <a:rPr lang="en-US">
                <a:latin typeface="Calibri" panose="020F0502020204030204" pitchFamily="34" charset="0"/>
                <a:ea typeface="Calibri" panose="020F0502020204030204" pitchFamily="34" charset="0"/>
                <a:cs typeface="Calibri" panose="020F0502020204030204" pitchFamily="34" charset="0"/>
              </a:rPr>
              <a:t>for questions</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Closing and next steps</a:t>
            </a:r>
            <a:endParaRPr lang="en-AU" dirty="0"/>
          </a:p>
        </p:txBody>
      </p:sp>
    </p:spTree>
    <p:extLst>
      <p:ext uri="{BB962C8B-B14F-4D97-AF65-F5344CB8AC3E}">
        <p14:creationId xmlns:p14="http://schemas.microsoft.com/office/powerpoint/2010/main" val="386774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C26DD-EB66-94DC-61AD-79EF413C1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6DD6A-8844-3269-38C6-DC1C971A095D}"/>
              </a:ext>
            </a:extLst>
          </p:cNvPr>
          <p:cNvSpPr>
            <a:spLocks noGrp="1"/>
          </p:cNvSpPr>
          <p:nvPr>
            <p:ph type="title"/>
          </p:nvPr>
        </p:nvSpPr>
        <p:spPr>
          <a:xfrm>
            <a:off x="838200" y="536575"/>
            <a:ext cx="10515600" cy="1325563"/>
          </a:xfrm>
        </p:spPr>
        <p:txBody>
          <a:bodyPr>
            <a:normAutofit/>
          </a:bodyPr>
          <a:lstStyle/>
          <a:p>
            <a:r>
              <a:rPr lang="en-AU" sz="4000" dirty="0"/>
              <a:t>Using research to influence systems change</a:t>
            </a:r>
          </a:p>
        </p:txBody>
      </p:sp>
      <p:graphicFrame>
        <p:nvGraphicFramePr>
          <p:cNvPr id="3" name="Diagram 2" descr="A circular diagram showing five stages used to think about how research can support systems change.&#10;&#10;At the top is a circle labelled “Existing evidence.”&#10;To the right is a circle labelled “Recommendations made.”&#10;Below that is a circle labelled “Implementation gap.”&#10;To the lower left is a circle labelled “Accountability gap.”&#10;On the left is a circle labelled “Opportunity for research.”&#10;&#10;The diagram illustrates a pathway">
            <a:extLst>
              <a:ext uri="{FF2B5EF4-FFF2-40B4-BE49-F238E27FC236}">
                <a16:creationId xmlns:a16="http://schemas.microsoft.com/office/drawing/2014/main" id="{384617E3-2E43-9397-7955-ABABC8606CC8}"/>
              </a:ext>
            </a:extLst>
          </p:cNvPr>
          <p:cNvGraphicFramePr/>
          <p:nvPr>
            <p:extLst>
              <p:ext uri="{D42A27DB-BD31-4B8C-83A1-F6EECF244321}">
                <p14:modId xmlns:p14="http://schemas.microsoft.com/office/powerpoint/2010/main" val="4038860185"/>
              </p:ext>
            </p:extLst>
          </p:nvPr>
        </p:nvGraphicFramePr>
        <p:xfrm>
          <a:off x="838200" y="1557496"/>
          <a:ext cx="11585750" cy="4922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Isosceles Triangle 3">
            <a:extLst>
              <a:ext uri="{FF2B5EF4-FFF2-40B4-BE49-F238E27FC236}">
                <a16:creationId xmlns:a16="http://schemas.microsoft.com/office/drawing/2014/main" id="{4DA7E71B-C93B-6B2F-AA33-9FE3E5DECDAC}"/>
              </a:ext>
            </a:extLst>
          </p:cNvPr>
          <p:cNvSpPr/>
          <p:nvPr/>
        </p:nvSpPr>
        <p:spPr>
          <a:xfrm rot="18892241">
            <a:off x="2881548" y="5005911"/>
            <a:ext cx="727200" cy="540000"/>
          </a:xfrm>
          <a:prstGeom prst="triangle">
            <a:avLst/>
          </a:prstGeom>
          <a:solidFill>
            <a:srgbClr val="CCCCCC"/>
          </a:solidFill>
          <a:ln w="12700" cap="flat" cmpd="sng" algn="ctr">
            <a:solidFill>
              <a:prstClr val="white">
                <a:hueOff val="0"/>
                <a:satOff val="0"/>
                <a:lumOff val="0"/>
                <a:alphaOff val="0"/>
              </a:prstClr>
            </a:solidFill>
            <a:prstDash val="solid"/>
            <a:miter lim="800000"/>
          </a:ln>
          <a:effectLst/>
        </p:spPr>
        <p:txBody>
          <a:bodyPr rtlCol="0" anchor="ctr"/>
          <a:lstStyle/>
          <a:p>
            <a:pPr algn="ctr"/>
            <a:endParaRPr lang="en-AU"/>
          </a:p>
        </p:txBody>
      </p:sp>
    </p:spTree>
    <p:extLst>
      <p:ext uri="{BB962C8B-B14F-4D97-AF65-F5344CB8AC3E}">
        <p14:creationId xmlns:p14="http://schemas.microsoft.com/office/powerpoint/2010/main" val="130558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6A82B-BE45-BB95-24C1-5BB8F9924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932CE-4368-BF56-B0E7-52AEA68E4EB5}"/>
              </a:ext>
            </a:extLst>
          </p:cNvPr>
          <p:cNvSpPr>
            <a:spLocks noGrp="1"/>
          </p:cNvSpPr>
          <p:nvPr>
            <p:ph type="title"/>
          </p:nvPr>
        </p:nvSpPr>
        <p:spPr>
          <a:xfrm>
            <a:off x="707571" y="445513"/>
            <a:ext cx="10515600" cy="1325563"/>
          </a:xfrm>
        </p:spPr>
        <p:txBody>
          <a:bodyPr vert="horz" lIns="91440" tIns="45720" rIns="91440" bIns="45720" rtlCol="0" anchor="ctr">
            <a:normAutofit/>
          </a:bodyPr>
          <a:lstStyle/>
          <a:p>
            <a:r>
              <a:rPr lang="en-US" sz="4000" kern="1200">
                <a:latin typeface="+mj-lt"/>
                <a:ea typeface="+mj-ea"/>
                <a:cs typeface="+mj-cs"/>
              </a:rPr>
              <a:t>What stakeholders look for in research</a:t>
            </a:r>
          </a:p>
        </p:txBody>
      </p:sp>
      <p:graphicFrame>
        <p:nvGraphicFramePr>
          <p:cNvPr id="6" name="TextBox 3">
            <a:extLst>
              <a:ext uri="{FF2B5EF4-FFF2-40B4-BE49-F238E27FC236}">
                <a16:creationId xmlns:a16="http://schemas.microsoft.com/office/drawing/2014/main" id="{30FE79DA-F8E7-75E5-D15B-7A269BEAB448}"/>
              </a:ext>
            </a:extLst>
          </p:cNvPr>
          <p:cNvGraphicFramePr/>
          <p:nvPr/>
        </p:nvGraphicFramePr>
        <p:xfrm>
          <a:off x="-782182" y="1510301"/>
          <a:ext cx="10918790" cy="4695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F36BC88-7734-6D85-16B7-BBE01818E55B}"/>
              </a:ext>
            </a:extLst>
          </p:cNvPr>
          <p:cNvPicPr>
            <a:picLocks noChangeAspect="1"/>
          </p:cNvPicPr>
          <p:nvPr/>
        </p:nvPicPr>
        <p:blipFill>
          <a:blip r:embed="rId7"/>
          <a:stretch>
            <a:fillRect/>
          </a:stretch>
        </p:blipFill>
        <p:spPr>
          <a:xfrm>
            <a:off x="9363536" y="1529033"/>
            <a:ext cx="2222908" cy="3139533"/>
          </a:xfrm>
          <a:prstGeom prst="rect">
            <a:avLst/>
          </a:prstGeom>
          <a:ln w="76200">
            <a:solidFill>
              <a:srgbClr val="2C3949"/>
            </a:solidFill>
          </a:ln>
        </p:spPr>
      </p:pic>
      <p:sp>
        <p:nvSpPr>
          <p:cNvPr id="4" name="TextBox 3">
            <a:extLst>
              <a:ext uri="{FF2B5EF4-FFF2-40B4-BE49-F238E27FC236}">
                <a16:creationId xmlns:a16="http://schemas.microsoft.com/office/drawing/2014/main" id="{38E2C211-44CB-F8BC-F24E-625A785986CD}"/>
              </a:ext>
            </a:extLst>
          </p:cNvPr>
          <p:cNvSpPr txBox="1"/>
          <p:nvPr/>
        </p:nvSpPr>
        <p:spPr>
          <a:xfrm>
            <a:off x="9363536" y="4814001"/>
            <a:ext cx="2222908" cy="276999"/>
          </a:xfrm>
          <a:prstGeom prst="rect">
            <a:avLst/>
          </a:prstGeom>
          <a:noFill/>
        </p:spPr>
        <p:txBody>
          <a:bodyPr wrap="square">
            <a:spAutoFit/>
          </a:bodyPr>
          <a:lstStyle/>
          <a:p>
            <a:r>
              <a:rPr lang="en-AU" sz="1200" i="1" dirty="0"/>
              <a:t>https://apo.org.au/node/332493</a:t>
            </a:r>
          </a:p>
        </p:txBody>
      </p:sp>
    </p:spTree>
    <p:extLst>
      <p:ext uri="{BB962C8B-B14F-4D97-AF65-F5344CB8AC3E}">
        <p14:creationId xmlns:p14="http://schemas.microsoft.com/office/powerpoint/2010/main" val="91569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B26BD-4D21-3B51-7E6E-8E708F953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CB5B3-2997-5E17-9873-F7A9420B44F9}"/>
              </a:ext>
            </a:extLst>
          </p:cNvPr>
          <p:cNvSpPr>
            <a:spLocks noGrp="1"/>
          </p:cNvSpPr>
          <p:nvPr>
            <p:ph type="title"/>
          </p:nvPr>
        </p:nvSpPr>
        <p:spPr/>
        <p:txBody>
          <a:bodyPr/>
          <a:lstStyle/>
          <a:p>
            <a:r>
              <a:rPr lang="en-US" dirty="0"/>
              <a:t>Break time</a:t>
            </a:r>
          </a:p>
        </p:txBody>
      </p:sp>
      <p:sp>
        <p:nvSpPr>
          <p:cNvPr id="3" name="Content Placeholder 2">
            <a:extLst>
              <a:ext uri="{FF2B5EF4-FFF2-40B4-BE49-F238E27FC236}">
                <a16:creationId xmlns:a16="http://schemas.microsoft.com/office/drawing/2014/main" id="{A4786014-7BCB-BB04-8566-6829EF1E9626}"/>
              </a:ext>
            </a:extLst>
          </p:cNvPr>
          <p:cNvSpPr>
            <a:spLocks noGrp="1"/>
          </p:cNvSpPr>
          <p:nvPr>
            <p:ph idx="1"/>
          </p:nvPr>
        </p:nvSpPr>
        <p:spPr/>
        <p:txBody>
          <a:bodyPr>
            <a:noAutofit/>
          </a:bodyPr>
          <a:lstStyle/>
          <a:p>
            <a:pPr marL="0" indent="0">
              <a:lnSpc>
                <a:spcPct val="150000"/>
              </a:lnSpc>
              <a:spcAft>
                <a:spcPts val="800"/>
              </a:spcAft>
              <a:buSzPct val="100000"/>
              <a:buNone/>
              <a:tabLst>
                <a:tab pos="457200" algn="l"/>
              </a:tabLst>
            </a:pPr>
            <a:r>
              <a:rPr lang="en-US" dirty="0"/>
              <a:t>Time for a 10-minute break!</a:t>
            </a:r>
            <a:br>
              <a:rPr lang="en-US" dirty="0"/>
            </a:br>
            <a:r>
              <a:rPr lang="en-US" dirty="0"/>
              <a:t>✔ Stretch</a:t>
            </a:r>
            <a:br>
              <a:rPr lang="en-US" dirty="0"/>
            </a:br>
            <a:r>
              <a:rPr lang="en-US" dirty="0"/>
              <a:t>✔ Grab a drink</a:t>
            </a:r>
            <a:br>
              <a:rPr lang="en-US" dirty="0"/>
            </a:br>
            <a:r>
              <a:rPr lang="en-US" dirty="0"/>
              <a:t>✔ Rest your eyes</a:t>
            </a:r>
            <a:br>
              <a:rPr lang="en-US" dirty="0"/>
            </a:br>
            <a:r>
              <a:rPr lang="en-US" dirty="0"/>
              <a:t>We will start again soon.</a:t>
            </a:r>
          </a:p>
        </p:txBody>
      </p:sp>
      <p:pic>
        <p:nvPicPr>
          <p:cNvPr id="4" name="Picture 3" descr="A coffee cup with a black background&#10;&#10;AI-generated content may be incorrect.">
            <a:extLst>
              <a:ext uri="{FF2B5EF4-FFF2-40B4-BE49-F238E27FC236}">
                <a16:creationId xmlns:a16="http://schemas.microsoft.com/office/drawing/2014/main" id="{928FD5AE-6C9B-0153-D39D-80BAC98D6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039" y="1989000"/>
            <a:ext cx="4507288" cy="2880000"/>
          </a:xfrm>
          <a:prstGeom prst="rect">
            <a:avLst/>
          </a:prstGeom>
        </p:spPr>
      </p:pic>
    </p:spTree>
    <p:extLst>
      <p:ext uri="{BB962C8B-B14F-4D97-AF65-F5344CB8AC3E}">
        <p14:creationId xmlns:p14="http://schemas.microsoft.com/office/powerpoint/2010/main" val="376962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9C087-3C80-36B3-FAD8-053E41C50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5708D-2E9A-1F3C-6B68-8D9600270628}"/>
              </a:ext>
            </a:extLst>
          </p:cNvPr>
          <p:cNvSpPr>
            <a:spLocks noGrp="1"/>
          </p:cNvSpPr>
          <p:nvPr>
            <p:ph type="title"/>
          </p:nvPr>
        </p:nvSpPr>
        <p:spPr/>
        <p:txBody>
          <a:bodyPr/>
          <a:lstStyle/>
          <a:p>
            <a:r>
              <a:rPr lang="en-AU" dirty="0"/>
              <a:t>Check your application</a:t>
            </a:r>
          </a:p>
        </p:txBody>
      </p:sp>
      <p:sp>
        <p:nvSpPr>
          <p:cNvPr id="3" name="Content Placeholder 2">
            <a:extLst>
              <a:ext uri="{FF2B5EF4-FFF2-40B4-BE49-F238E27FC236}">
                <a16:creationId xmlns:a16="http://schemas.microsoft.com/office/drawing/2014/main" id="{3D10DAFE-6754-1AFD-CEBE-2CFA10F7F7F3}"/>
              </a:ext>
            </a:extLst>
          </p:cNvPr>
          <p:cNvSpPr>
            <a:spLocks noGrp="1"/>
          </p:cNvSpPr>
          <p:nvPr>
            <p:ph idx="1"/>
          </p:nvPr>
        </p:nvSpPr>
        <p:spPr/>
        <p:txBody>
          <a:bodyPr>
            <a:normAutofit/>
          </a:bodyPr>
          <a:lstStyle/>
          <a:p>
            <a:pPr marL="514350" indent="-514350">
              <a:lnSpc>
                <a:spcPct val="150000"/>
              </a:lnSpc>
              <a:buFont typeface="+mj-lt"/>
              <a:buAutoNum type="arabicPeriod"/>
            </a:pPr>
            <a:r>
              <a:rPr lang="en-US" dirty="0"/>
              <a:t>What decision or system could change because of this research?</a:t>
            </a:r>
          </a:p>
          <a:p>
            <a:pPr marL="514350" indent="-514350">
              <a:lnSpc>
                <a:spcPct val="150000"/>
              </a:lnSpc>
              <a:buFont typeface="+mj-lt"/>
              <a:buAutoNum type="arabicPeriod"/>
            </a:pPr>
            <a:r>
              <a:rPr lang="en-US" dirty="0"/>
              <a:t>How will this research move beyond describing the problem?</a:t>
            </a:r>
          </a:p>
          <a:p>
            <a:pPr marL="514350" indent="-514350">
              <a:lnSpc>
                <a:spcPct val="150000"/>
              </a:lnSpc>
              <a:buFont typeface="+mj-lt"/>
              <a:buAutoNum type="arabicPeriod"/>
            </a:pPr>
            <a:r>
              <a:rPr lang="en-US" dirty="0"/>
              <a:t>Is disability leadership shaping decisions, not just participation?</a:t>
            </a:r>
          </a:p>
          <a:p>
            <a:pPr marL="514350" indent="-514350">
              <a:lnSpc>
                <a:spcPct val="150000"/>
              </a:lnSpc>
              <a:buFont typeface="+mj-lt"/>
              <a:buAutoNum type="arabicPeriod"/>
            </a:pPr>
            <a:r>
              <a:rPr lang="en-US" dirty="0"/>
              <a:t>Is the research feasible and scalable in the real world?</a:t>
            </a:r>
          </a:p>
          <a:p>
            <a:pPr marL="514350" indent="-514350">
              <a:lnSpc>
                <a:spcPct val="150000"/>
              </a:lnSpc>
              <a:buFont typeface="+mj-lt"/>
              <a:buAutoNum type="arabicPeriod"/>
            </a:pPr>
            <a:r>
              <a:rPr lang="en-US" dirty="0"/>
              <a:t>What kind of evidence will exist at the end, and who will use it?</a:t>
            </a:r>
          </a:p>
        </p:txBody>
      </p:sp>
    </p:spTree>
    <p:extLst>
      <p:ext uri="{BB962C8B-B14F-4D97-AF65-F5344CB8AC3E}">
        <p14:creationId xmlns:p14="http://schemas.microsoft.com/office/powerpoint/2010/main" val="404238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2F061-02FA-DDC7-87DD-1A6815E044FB}"/>
            </a:ext>
          </a:extLst>
        </p:cNvPr>
        <p:cNvGrpSpPr/>
        <p:nvPr/>
      </p:nvGrpSpPr>
      <p:grpSpPr>
        <a:xfrm>
          <a:off x="0" y="0"/>
          <a:ext cx="0" cy="0"/>
          <a:chOff x="0" y="0"/>
          <a:chExt cx="0" cy="0"/>
        </a:xfrm>
      </p:grpSpPr>
      <p:pic>
        <p:nvPicPr>
          <p:cNvPr id="4" name="Picture 3" descr="A colorful lines on a white background">
            <a:extLst>
              <a:ext uri="{FF2B5EF4-FFF2-40B4-BE49-F238E27FC236}">
                <a16:creationId xmlns:a16="http://schemas.microsoft.com/office/drawing/2014/main" id="{1B77F721-8BF4-04D9-62C9-5D420A753E1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BD3F61-D574-1D87-E4B1-CC6BB27479FB}"/>
              </a:ext>
            </a:extLst>
          </p:cNvPr>
          <p:cNvSpPr>
            <a:spLocks noGrp="1"/>
          </p:cNvSpPr>
          <p:nvPr>
            <p:ph type="title" idx="4294967295"/>
          </p:nvPr>
        </p:nvSpPr>
        <p:spPr>
          <a:xfrm>
            <a:off x="838200" y="200450"/>
            <a:ext cx="10515600" cy="1325563"/>
          </a:xfrm>
        </p:spPr>
        <p:txBody>
          <a:bodyPr/>
          <a:lstStyle/>
          <a:p>
            <a:r>
              <a:rPr lang="en-AU">
                <a:solidFill>
                  <a:srgbClr val="2C3949"/>
                </a:solidFill>
              </a:rPr>
              <a:t>How to engage with the NDRP</a:t>
            </a:r>
          </a:p>
        </p:txBody>
      </p:sp>
      <p:pic>
        <p:nvPicPr>
          <p:cNvPr id="15" name="Picture 14" descr="A white circle with a letter f in it">
            <a:hlinkClick r:id="rId4"/>
            <a:extLst>
              <a:ext uri="{FF2B5EF4-FFF2-40B4-BE49-F238E27FC236}">
                <a16:creationId xmlns:a16="http://schemas.microsoft.com/office/drawing/2014/main" id="{809CFFB6-D7AC-4A98-3C13-A7405120B71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52860" y="5581617"/>
            <a:ext cx="781889" cy="781889"/>
          </a:xfrm>
          <a:prstGeom prst="rect">
            <a:avLst/>
          </a:prstGeom>
        </p:spPr>
      </p:pic>
      <p:pic>
        <p:nvPicPr>
          <p:cNvPr id="19" name="Picture 18" descr="A white circle with black letters in it">
            <a:hlinkClick r:id="rId6"/>
            <a:extLst>
              <a:ext uri="{FF2B5EF4-FFF2-40B4-BE49-F238E27FC236}">
                <a16:creationId xmlns:a16="http://schemas.microsoft.com/office/drawing/2014/main" id="{85F74C5D-F094-956B-1078-09C073887A7B}"/>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890296" y="5251714"/>
            <a:ext cx="799450" cy="799450"/>
          </a:xfrm>
          <a:prstGeom prst="rect">
            <a:avLst/>
          </a:prstGeom>
        </p:spPr>
      </p:pic>
      <p:pic>
        <p:nvPicPr>
          <p:cNvPr id="20" name="Picture 19" descr="A person sitting on grass with a dog">
            <a:extLst>
              <a:ext uri="{FF2B5EF4-FFF2-40B4-BE49-F238E27FC236}">
                <a16:creationId xmlns:a16="http://schemas.microsoft.com/office/drawing/2014/main" id="{EF7BAE69-9177-7331-629D-082CE929C5AC}"/>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4788468" y="1885219"/>
            <a:ext cx="7772400" cy="6074649"/>
          </a:xfrm>
          <a:prstGeom prst="rect">
            <a:avLst/>
          </a:prstGeom>
        </p:spPr>
      </p:pic>
      <p:grpSp>
        <p:nvGrpSpPr>
          <p:cNvPr id="6" name="Group 5" descr="Slide 26&#10;Title: How to engage with the NDRP &#10;Decorative icons and text reads:&#10;• Email: info@ndrp.org.au&#10;• Phone: 03 9000 3813&#10;• Subscribe to our newsletter at www.ndrp.org.au for updates&#10;• Follow us on Facebook and LinkedIn&#10;">
            <a:extLst>
              <a:ext uri="{FF2B5EF4-FFF2-40B4-BE49-F238E27FC236}">
                <a16:creationId xmlns:a16="http://schemas.microsoft.com/office/drawing/2014/main" id="{3B722152-FD81-0426-8D50-C8CE493FFB3D}"/>
              </a:ext>
            </a:extLst>
          </p:cNvPr>
          <p:cNvGrpSpPr/>
          <p:nvPr/>
        </p:nvGrpSpPr>
        <p:grpSpPr>
          <a:xfrm>
            <a:off x="934749" y="1265460"/>
            <a:ext cx="6463361" cy="3496932"/>
            <a:chOff x="966139" y="434392"/>
            <a:chExt cx="6463361" cy="3496932"/>
          </a:xfrm>
        </p:grpSpPr>
        <p:sp>
          <p:nvSpPr>
            <p:cNvPr id="27" name="Text Placeholder 2" descr="Email: info@ndrp.org.au&#10;Phone: 03 9000 3813&#10;Subscribe to our newsletter at www.ndrp.org.au for updates&#10;">
              <a:extLst>
                <a:ext uri="{FF2B5EF4-FFF2-40B4-BE49-F238E27FC236}">
                  <a16:creationId xmlns:a16="http://schemas.microsoft.com/office/drawing/2014/main" id="{836609A4-88E8-4515-A2F3-63033D5AE91B}"/>
                </a:ext>
              </a:extLst>
            </p:cNvPr>
            <p:cNvSpPr txBox="1"/>
            <p:nvPr/>
          </p:nvSpPr>
          <p:spPr>
            <a:xfrm>
              <a:off x="1787185" y="434392"/>
              <a:ext cx="5642315" cy="349693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200"/>
                </a:spcBef>
                <a:buFont typeface="Arial" panose="020B0604020202020204" pitchFamily="34" charset="0"/>
                <a:buNone/>
              </a:pPr>
              <a:r>
                <a:rPr lang="en-AU" sz="2400" dirty="0">
                  <a:solidFill>
                    <a:schemeClr val="tx2">
                      <a:lumMod val="75000"/>
                    </a:schemeClr>
                  </a:solidFill>
                </a:rPr>
                <a:t>Email: </a:t>
              </a:r>
              <a:r>
                <a:rPr lang="en-AU" sz="2400" dirty="0">
                  <a:solidFill>
                    <a:schemeClr val="tx2">
                      <a:lumMod val="75000"/>
                    </a:schemeClr>
                  </a:solidFill>
                  <a:hlinkClick r:id="rId9">
                    <a:extLst>
                      <a:ext uri="{A12FA001-AC4F-418D-AE19-62706E023703}">
                        <ahyp:hlinkClr xmlns:ahyp="http://schemas.microsoft.com/office/drawing/2018/hyperlinkcolor" val="tx"/>
                      </a:ext>
                    </a:extLst>
                  </a:hlinkClick>
                </a:rPr>
                <a:t>info@ndrp.org.au</a:t>
              </a:r>
              <a:endParaRPr lang="en-AU" sz="2400" dirty="0">
                <a:solidFill>
                  <a:schemeClr val="tx2">
                    <a:lumMod val="75000"/>
                  </a:schemeClr>
                </a:solidFill>
              </a:endParaRPr>
            </a:p>
            <a:p>
              <a:pPr marL="0" indent="0">
                <a:lnSpc>
                  <a:spcPct val="100000"/>
                </a:lnSpc>
                <a:spcBef>
                  <a:spcPts val="2200"/>
                </a:spcBef>
                <a:buFont typeface="Arial" panose="020B0604020202020204" pitchFamily="34" charset="0"/>
                <a:buNone/>
              </a:pPr>
              <a:r>
                <a:rPr lang="en-AU" sz="2400" dirty="0">
                  <a:solidFill>
                    <a:schemeClr val="tx2">
                      <a:lumMod val="75000"/>
                    </a:schemeClr>
                  </a:solidFill>
                </a:rPr>
                <a:t>Phone: 03 9000 3813 </a:t>
              </a:r>
              <a:r>
                <a:rPr lang="en-US" sz="2400" dirty="0">
                  <a:solidFill>
                    <a:schemeClr val="tx2">
                      <a:lumMod val="75000"/>
                    </a:schemeClr>
                  </a:solidFill>
                </a:rPr>
                <a:t>SMS only number: 0485 931 168</a:t>
              </a:r>
              <a:endParaRPr lang="en-AU" sz="2400" dirty="0">
                <a:solidFill>
                  <a:schemeClr val="tx2">
                    <a:lumMod val="75000"/>
                  </a:schemeClr>
                </a:solidFill>
              </a:endParaRPr>
            </a:p>
            <a:p>
              <a:pPr marL="0" indent="0">
                <a:lnSpc>
                  <a:spcPct val="110000"/>
                </a:lnSpc>
                <a:spcBef>
                  <a:spcPts val="2200"/>
                </a:spcBef>
                <a:buFont typeface="Arial" panose="020B0604020202020204" pitchFamily="34" charset="0"/>
                <a:buNone/>
              </a:pPr>
              <a:r>
                <a:rPr lang="en-AU" sz="2400" dirty="0">
                  <a:solidFill>
                    <a:schemeClr val="tx2">
                      <a:lumMod val="75000"/>
                    </a:schemeClr>
                  </a:solidFill>
                </a:rPr>
                <a:t>Subscribe to our newsletter at </a:t>
              </a:r>
              <a:r>
                <a:rPr lang="en-AU" sz="2400" dirty="0">
                  <a:solidFill>
                    <a:schemeClr val="tx2">
                      <a:lumMod val="75000"/>
                    </a:schemeClr>
                  </a:solidFill>
                  <a:hlinkClick r:id="rId10">
                    <a:extLst>
                      <a:ext uri="{A12FA001-AC4F-418D-AE19-62706E023703}">
                        <ahyp:hlinkClr xmlns:ahyp="http://schemas.microsoft.com/office/drawing/2018/hyperlinkcolor" val="tx"/>
                      </a:ext>
                    </a:extLst>
                  </a:hlinkClick>
                </a:rPr>
                <a:t>www.ndrp.org.au</a:t>
              </a:r>
              <a:r>
                <a:rPr lang="en-AU" sz="2400" dirty="0">
                  <a:solidFill>
                    <a:schemeClr val="tx2">
                      <a:lumMod val="75000"/>
                    </a:schemeClr>
                  </a:solidFill>
                </a:rPr>
                <a:t> for updates</a:t>
              </a:r>
            </a:p>
          </p:txBody>
        </p:sp>
        <p:grpSp>
          <p:nvGrpSpPr>
            <p:cNvPr id="5" name="Group 4">
              <a:extLst>
                <a:ext uri="{FF2B5EF4-FFF2-40B4-BE49-F238E27FC236}">
                  <a16:creationId xmlns:a16="http://schemas.microsoft.com/office/drawing/2014/main" id="{CD152DA3-3E89-9C2A-0539-1F8F3E0696AC}"/>
                </a:ext>
              </a:extLst>
            </p:cNvPr>
            <p:cNvGrpSpPr/>
            <p:nvPr/>
          </p:nvGrpSpPr>
          <p:grpSpPr>
            <a:xfrm>
              <a:off x="966139" y="434392"/>
              <a:ext cx="708490" cy="2682106"/>
              <a:chOff x="966139" y="2015542"/>
              <a:chExt cx="708490" cy="2682106"/>
            </a:xfrm>
          </p:grpSpPr>
          <p:pic>
            <p:nvPicPr>
              <p:cNvPr id="8" name="Picture 7">
                <a:extLst>
                  <a:ext uri="{FF2B5EF4-FFF2-40B4-BE49-F238E27FC236}">
                    <a16:creationId xmlns:a16="http://schemas.microsoft.com/office/drawing/2014/main" id="{F69F66A6-6A2F-5D11-CC68-D8D81EF6111A}"/>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966139" y="2015542"/>
                <a:ext cx="595935" cy="617737"/>
              </a:xfrm>
              <a:prstGeom prst="rect">
                <a:avLst/>
              </a:prstGeom>
            </p:spPr>
          </p:pic>
          <p:pic>
            <p:nvPicPr>
              <p:cNvPr id="31" name="Picture 30">
                <a:extLst>
                  <a:ext uri="{FF2B5EF4-FFF2-40B4-BE49-F238E27FC236}">
                    <a16:creationId xmlns:a16="http://schemas.microsoft.com/office/drawing/2014/main" id="{590FFC3D-1FB8-96A6-17E4-ABAC2AD32F30}"/>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966139" y="2926769"/>
                <a:ext cx="595935" cy="595935"/>
              </a:xfrm>
              <a:prstGeom prst="rect">
                <a:avLst/>
              </a:prstGeom>
            </p:spPr>
          </p:pic>
          <p:pic>
            <p:nvPicPr>
              <p:cNvPr id="34" name="Picture 33">
                <a:extLst>
                  <a:ext uri="{FF2B5EF4-FFF2-40B4-BE49-F238E27FC236}">
                    <a16:creationId xmlns:a16="http://schemas.microsoft.com/office/drawing/2014/main" id="{A9832366-3C48-4B0D-D74C-910EA08A1812}"/>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1014858" y="3937427"/>
                <a:ext cx="659771" cy="760221"/>
              </a:xfrm>
              <a:prstGeom prst="rect">
                <a:avLst/>
              </a:prstGeom>
            </p:spPr>
          </p:pic>
        </p:grpSp>
      </p:grpSp>
      <p:sp>
        <p:nvSpPr>
          <p:cNvPr id="10" name="TextBox 9" descr="Follow us on Facebook and LinkedIn&#10;">
            <a:extLst>
              <a:ext uri="{FF2B5EF4-FFF2-40B4-BE49-F238E27FC236}">
                <a16:creationId xmlns:a16="http://schemas.microsoft.com/office/drawing/2014/main" id="{E8D0096D-EE81-E84E-7CEA-DAE8ABE6942D}"/>
              </a:ext>
            </a:extLst>
          </p:cNvPr>
          <p:cNvSpPr txBox="1"/>
          <p:nvPr/>
        </p:nvSpPr>
        <p:spPr>
          <a:xfrm rot="20767735">
            <a:off x="1497984" y="4466095"/>
            <a:ext cx="6281736" cy="464871"/>
          </a:xfrm>
          <a:prstGeom prst="rect">
            <a:avLst/>
          </a:prstGeom>
          <a:noFill/>
        </p:spPr>
        <p:txBody>
          <a:bodyPr wrap="square">
            <a:spAutoFit/>
          </a:bodyPr>
          <a:lstStyle/>
          <a:p>
            <a:pPr marL="0" indent="0">
              <a:lnSpc>
                <a:spcPct val="150000"/>
              </a:lnSpc>
              <a:spcBef>
                <a:spcPts val="2200"/>
              </a:spcBef>
              <a:buNone/>
            </a:pPr>
            <a:r>
              <a:rPr lang="en-AU" sz="1800">
                <a:solidFill>
                  <a:schemeClr val="bg1"/>
                </a:solidFill>
              </a:rPr>
              <a:t>Follow us on Facebook and LinkedIn</a:t>
            </a:r>
          </a:p>
        </p:txBody>
      </p:sp>
    </p:spTree>
    <p:extLst>
      <p:ext uri="{BB962C8B-B14F-4D97-AF65-F5344CB8AC3E}">
        <p14:creationId xmlns:p14="http://schemas.microsoft.com/office/powerpoint/2010/main" val="1596067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B6D05B-343A-446E-81F9-933FF5DDB9FE}" vid="{9D8B18C0-D3E0-446D-9065-861552F57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808239-00a6-4215-a9d6-fc520209ca30">
      <Terms xmlns="http://schemas.microsoft.com/office/infopath/2007/PartnerControls"/>
    </lcf76f155ced4ddcb4097134ff3c332f>
    <TaxCatchAll xmlns="b5b74ce5-51f5-40a1-8d3c-0236fd03e9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0D96173B4847469E32F425E3CE4126" ma:contentTypeVersion="15" ma:contentTypeDescription="Create a new document." ma:contentTypeScope="" ma:versionID="8f021c4b3e39c323a43f25195499afc8">
  <xsd:schema xmlns:xsd="http://www.w3.org/2001/XMLSchema" xmlns:xs="http://www.w3.org/2001/XMLSchema" xmlns:p="http://schemas.microsoft.com/office/2006/metadata/properties" xmlns:ns2="ea808239-00a6-4215-a9d6-fc520209ca30" xmlns:ns3="b5b74ce5-51f5-40a1-8d3c-0236fd03e9e3" targetNamespace="http://schemas.microsoft.com/office/2006/metadata/properties" ma:root="true" ma:fieldsID="1acad6f33b2f7aa84c740e8fd0edcfe5" ns2:_="" ns3:_="">
    <xsd:import namespace="ea808239-00a6-4215-a9d6-fc520209ca30"/>
    <xsd:import namespace="b5b74ce5-51f5-40a1-8d3c-0236fd03e9e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08239-00a6-4215-a9d6-fc520209c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bbe9083-261f-452b-bc9f-1630fe0da59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b74ce5-51f5-40a1-8d3c-0236fd03e9e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260cf1-0b6a-4407-9fb9-81ea43c697c4}" ma:internalName="TaxCatchAll" ma:showField="CatchAllData" ma:web="b5b74ce5-51f5-40a1-8d3c-0236fd03e9e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2D64FE-267D-4B63-8CB7-06CFE8A046FF}">
  <ds:schemaRefs>
    <ds:schemaRef ds:uri="http://schemas.microsoft.com/sharepoint/v3/contenttype/forms"/>
  </ds:schemaRefs>
</ds:datastoreItem>
</file>

<file path=customXml/itemProps2.xml><?xml version="1.0" encoding="utf-8"?>
<ds:datastoreItem xmlns:ds="http://schemas.openxmlformats.org/officeDocument/2006/customXml" ds:itemID="{5B8B283E-81DB-4FB2-B8AC-95C7DA6AFC32}">
  <ds:schemaRefs>
    <ds:schemaRef ds:uri="http://schemas.microsoft.com/office/2006/metadata/properties"/>
    <ds:schemaRef ds:uri="http://www.w3.org/XML/1998/namespace"/>
    <ds:schemaRef ds:uri="http://purl.org/dc/terms/"/>
    <ds:schemaRef ds:uri="http://schemas.microsoft.com/office/2006/documentManagement/types"/>
    <ds:schemaRef ds:uri="ea808239-00a6-4215-a9d6-fc520209ca30"/>
    <ds:schemaRef ds:uri="http://purl.org/dc/dcmitype/"/>
    <ds:schemaRef ds:uri="http://schemas.microsoft.com/office/infopath/2007/PartnerControls"/>
    <ds:schemaRef ds:uri="http://purl.org/dc/elements/1.1/"/>
    <ds:schemaRef ds:uri="b5b74ce5-51f5-40a1-8d3c-0236fd03e9e3"/>
    <ds:schemaRef ds:uri="http://schemas.openxmlformats.org/package/2006/metadata/core-properties"/>
  </ds:schemaRefs>
</ds:datastoreItem>
</file>

<file path=customXml/itemProps3.xml><?xml version="1.0" encoding="utf-8"?>
<ds:datastoreItem xmlns:ds="http://schemas.openxmlformats.org/officeDocument/2006/customXml" ds:itemID="{6AF91887-43CB-41B9-9EBE-3F11AC8641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808239-00a6-4215-a9d6-fc520209ca30"/>
    <ds:schemaRef ds:uri="b5b74ce5-51f5-40a1-8d3c-0236fd03e9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NDRP PPT</Template>
  <TotalTime>7104</TotalTime>
  <Words>417</Words>
  <Application>Microsoft Office PowerPoint</Application>
  <PresentationFormat>Widescreen</PresentationFormat>
  <Paragraphs>52</Paragraphs>
  <Slides>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Atkinson Hyperlegible</vt:lpstr>
      <vt:lpstr>Calibri</vt:lpstr>
      <vt:lpstr>Calibri Light</vt:lpstr>
      <vt:lpstr>Symbol</vt:lpstr>
      <vt:lpstr>Office Theme</vt:lpstr>
      <vt:lpstr>Evidence to action: Safety of people with disability What research and evidence would genuinely shift safety of people with disability in policy and practice and what is currently missing? 9 April 2026</vt:lpstr>
      <vt:lpstr>Acknowledgement of Country  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vt:lpstr>
      <vt:lpstr>Agenda</vt:lpstr>
      <vt:lpstr>Using research to influence systems change</vt:lpstr>
      <vt:lpstr>What stakeholders look for in research</vt:lpstr>
      <vt:lpstr>Break time</vt:lpstr>
      <vt:lpstr>Check your application</vt:lpstr>
      <vt:lpstr>How to engage with the NDRP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Sue Tape</dc:creator>
  <cp:keywords/>
  <dc:description/>
  <cp:lastModifiedBy>Sue Tape</cp:lastModifiedBy>
  <cp:revision>7</cp:revision>
  <dcterms:created xsi:type="dcterms:W3CDTF">2024-12-01T07:10:32Z</dcterms:created>
  <dcterms:modified xsi:type="dcterms:W3CDTF">2026-03-29T01:45:37Z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0x0101006C0D96173B4847469E32F425E3CE4126</vt:lpwstr>
  </property>
  <property fmtid="{D5CDD505-2E9C-101B-9397-08002B2CF9AE}" pid="3" name="MediaServiceImageTags">
    <vt:lpwstr/>
  </property>
</Properties>
</file>