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56" r:id="rId5"/>
    <p:sldId id="341" r:id="rId6"/>
    <p:sldId id="279" r:id="rId7"/>
    <p:sldId id="355" r:id="rId8"/>
    <p:sldId id="358" r:id="rId9"/>
    <p:sldId id="359" r:id="rId10"/>
    <p:sldId id="360" r:id="rId11"/>
    <p:sldId id="361" r:id="rId12"/>
    <p:sldId id="368" r:id="rId13"/>
    <p:sldId id="369" r:id="rId14"/>
    <p:sldId id="354" r:id="rId15"/>
    <p:sldId id="363" r:id="rId16"/>
    <p:sldId id="364" r:id="rId17"/>
    <p:sldId id="365" r:id="rId18"/>
    <p:sldId id="366" r:id="rId19"/>
    <p:sldId id="367" r:id="rId20"/>
    <p:sldId id="370" r:id="rId21"/>
    <p:sldId id="352" r:id="rId22"/>
    <p:sldId id="371" r:id="rId23"/>
    <p:sldId id="374" r:id="rId24"/>
    <p:sldId id="372" r:id="rId25"/>
    <p:sldId id="375" r:id="rId26"/>
    <p:sldId id="373" r:id="rId27"/>
    <p:sldId id="376" r:id="rId28"/>
    <p:sldId id="378" r:id="rId29"/>
    <p:sldId id="379" r:id="rId30"/>
    <p:sldId id="380" r:id="rId31"/>
    <p:sldId id="382" r:id="rId32"/>
    <p:sldId id="350" r:id="rId33"/>
    <p:sldId id="381" r:id="rId34"/>
    <p:sldId id="383" r:id="rId35"/>
    <p:sldId id="325" r:id="rId36"/>
    <p:sldId id="33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8AB"/>
    <a:srgbClr val="2C3949"/>
    <a:srgbClr val="BF4593"/>
    <a:srgbClr val="CDE1EB"/>
    <a:srgbClr val="E4EFF4"/>
    <a:srgbClr val="BDD8E5"/>
    <a:srgbClr val="A5C9DB"/>
    <a:srgbClr val="00345E"/>
    <a:srgbClr val="9D7958"/>
    <a:srgbClr val="DAD4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37BC32-D781-495E-BE54-D4C8B33999DE}" v="3" dt="2026-08-12T03:24:41.049"/>
    <p1510:client id="{CC3D4156-EE54-4B90-B885-0A12CD7D6DD3}" v="209" dt="2026-08-11T07:43:59.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9D3976-D7E6-4C54-B1CA-B07479A1439A}" type="doc">
      <dgm:prSet loTypeId="urn:microsoft.com/office/officeart/2005/8/layout/hProcess9" loCatId="process" qsTypeId="urn:microsoft.com/office/officeart/2005/8/quickstyle/simple1#1" qsCatId="simple" csTypeId="urn:microsoft.com/office/officeart/2005/8/colors/accent1_2#1" csCatId="accent1" phldr="1"/>
      <dgm:spPr/>
      <dgm:t>
        <a:bodyPr/>
        <a:lstStyle/>
        <a:p>
          <a:endParaRPr lang="en-AU"/>
        </a:p>
      </dgm:t>
    </dgm:pt>
    <dgm:pt modelId="{027171AE-E234-4DA4-B7C0-ACEA727A64DF}">
      <dgm:prSet phldrT="[Text]"/>
      <dgm:spPr>
        <a:solidFill>
          <a:srgbClr val="4488AB"/>
        </a:solidFill>
      </dgm:spPr>
      <dgm:t>
        <a:bodyPr/>
        <a:lstStyle/>
        <a:p>
          <a:r>
            <a:rPr lang="en-AU"/>
            <a:t>Application Form Open </a:t>
          </a:r>
          <a:br>
            <a:rPr lang="en-AU"/>
          </a:br>
          <a:r>
            <a:rPr lang="en-AU"/>
            <a:t>10 Aug 2026</a:t>
          </a:r>
        </a:p>
      </dgm:t>
    </dgm:pt>
    <dgm:pt modelId="{ECE17B5B-9B53-463F-87AC-F7354F965E44}" type="parTrans" cxnId="{6E185B43-1F51-428C-BD42-313D5BA301AA}">
      <dgm:prSet/>
      <dgm:spPr/>
      <dgm:t>
        <a:bodyPr/>
        <a:lstStyle/>
        <a:p>
          <a:endParaRPr lang="en-AU"/>
        </a:p>
      </dgm:t>
    </dgm:pt>
    <dgm:pt modelId="{D4FB9589-9686-45AB-B0B5-1DAE203A4339}" type="sibTrans" cxnId="{6E185B43-1F51-428C-BD42-313D5BA301AA}">
      <dgm:prSet/>
      <dgm:spPr/>
      <dgm:t>
        <a:bodyPr/>
        <a:lstStyle/>
        <a:p>
          <a:endParaRPr lang="en-AU"/>
        </a:p>
      </dgm:t>
    </dgm:pt>
    <dgm:pt modelId="{965DCB5A-6B5B-44A5-9729-5EC262DA3F20}">
      <dgm:prSet phldrT="[Text]"/>
      <dgm:spPr>
        <a:solidFill>
          <a:srgbClr val="4488AB"/>
        </a:solidFill>
      </dgm:spPr>
      <dgm:t>
        <a:bodyPr/>
        <a:lstStyle/>
        <a:p>
          <a:r>
            <a:rPr lang="en-AU"/>
            <a:t>Application Form closes</a:t>
          </a:r>
          <a:br>
            <a:rPr lang="en-AU"/>
          </a:br>
          <a:r>
            <a:rPr lang="en-AU"/>
            <a:t>21 Sep 2026 </a:t>
          </a:r>
          <a:br>
            <a:rPr lang="en-AU"/>
          </a:br>
          <a:r>
            <a:rPr lang="en-AU"/>
            <a:t>5pm AEST</a:t>
          </a:r>
        </a:p>
      </dgm:t>
    </dgm:pt>
    <dgm:pt modelId="{A14E75EC-ECB8-4955-A559-B102A4E67800}" type="parTrans" cxnId="{94112B36-4F76-49C7-80BF-EB9194856335}">
      <dgm:prSet/>
      <dgm:spPr/>
      <dgm:t>
        <a:bodyPr/>
        <a:lstStyle/>
        <a:p>
          <a:endParaRPr lang="en-AU"/>
        </a:p>
      </dgm:t>
    </dgm:pt>
    <dgm:pt modelId="{D34B5543-E89E-494F-A79C-8429EA041A59}" type="sibTrans" cxnId="{94112B36-4F76-49C7-80BF-EB9194856335}">
      <dgm:prSet/>
      <dgm:spPr/>
      <dgm:t>
        <a:bodyPr/>
        <a:lstStyle/>
        <a:p>
          <a:endParaRPr lang="en-AU"/>
        </a:p>
      </dgm:t>
    </dgm:pt>
    <dgm:pt modelId="{C60A09F0-EB65-445A-9E8C-B643992C93B4}">
      <dgm:prSet phldrT="[Text]"/>
      <dgm:spPr>
        <a:solidFill>
          <a:srgbClr val="2C3949"/>
        </a:solidFill>
      </dgm:spPr>
      <dgm:t>
        <a:bodyPr/>
        <a:lstStyle/>
        <a:p>
          <a:r>
            <a:rPr lang="en-AU"/>
            <a:t>Assess applications</a:t>
          </a:r>
        </a:p>
        <a:p>
          <a:r>
            <a:rPr lang="en-AU"/>
            <a:t>Sep-Oct 2026</a:t>
          </a:r>
        </a:p>
      </dgm:t>
    </dgm:pt>
    <dgm:pt modelId="{589758EE-9CBC-4F44-85BE-5C538524BB89}" type="parTrans" cxnId="{286E928F-EB34-48BF-A5C9-C60D1CDFDEFD}">
      <dgm:prSet/>
      <dgm:spPr/>
      <dgm:t>
        <a:bodyPr/>
        <a:lstStyle/>
        <a:p>
          <a:endParaRPr lang="en-AU"/>
        </a:p>
      </dgm:t>
    </dgm:pt>
    <dgm:pt modelId="{1229AD5B-35DE-4146-893B-A2702A9039FA}" type="sibTrans" cxnId="{286E928F-EB34-48BF-A5C9-C60D1CDFDEFD}">
      <dgm:prSet/>
      <dgm:spPr/>
      <dgm:t>
        <a:bodyPr/>
        <a:lstStyle/>
        <a:p>
          <a:endParaRPr lang="en-AU"/>
        </a:p>
      </dgm:t>
    </dgm:pt>
    <dgm:pt modelId="{326EB97E-181F-4D91-9397-C0C72D8006DC}">
      <dgm:prSet phldrT="[Text]"/>
      <dgm:spPr>
        <a:solidFill>
          <a:srgbClr val="BF4593"/>
        </a:solidFill>
        <a:ln>
          <a:noFill/>
        </a:ln>
      </dgm:spPr>
      <dgm:t>
        <a:bodyPr/>
        <a:lstStyle/>
        <a:p>
          <a:r>
            <a:rPr lang="en-AU"/>
            <a:t>Notify Successful Candidates</a:t>
          </a:r>
        </a:p>
        <a:p>
          <a:r>
            <a:rPr lang="en-AU"/>
            <a:t>26 Oct 2026</a:t>
          </a:r>
        </a:p>
      </dgm:t>
    </dgm:pt>
    <dgm:pt modelId="{EBE9D175-65A6-419E-9916-84DE34EAE890}" type="parTrans" cxnId="{7B8A0661-23A4-4731-8A33-1E6E6552A220}">
      <dgm:prSet/>
      <dgm:spPr/>
      <dgm:t>
        <a:bodyPr/>
        <a:lstStyle/>
        <a:p>
          <a:endParaRPr lang="en-AU"/>
        </a:p>
      </dgm:t>
    </dgm:pt>
    <dgm:pt modelId="{31D6653F-0BCA-411A-9EEB-776E21AE2762}" type="sibTrans" cxnId="{7B8A0661-23A4-4731-8A33-1E6E6552A220}">
      <dgm:prSet/>
      <dgm:spPr/>
      <dgm:t>
        <a:bodyPr/>
        <a:lstStyle/>
        <a:p>
          <a:endParaRPr lang="en-AU"/>
        </a:p>
      </dgm:t>
    </dgm:pt>
    <dgm:pt modelId="{12DBEB60-394C-4646-92BC-5490C479BB1B}">
      <dgm:prSet phldrT="[Text]"/>
      <dgm:spPr>
        <a:solidFill>
          <a:srgbClr val="4488AB"/>
        </a:solidFill>
      </dgm:spPr>
      <dgm:t>
        <a:bodyPr/>
        <a:lstStyle/>
        <a:p>
          <a:r>
            <a:rPr lang="en-US"/>
            <a:t>Fellowships start November 2026</a:t>
          </a:r>
          <a:endParaRPr lang="en-AU"/>
        </a:p>
      </dgm:t>
    </dgm:pt>
    <dgm:pt modelId="{A0A85C83-692E-48C3-B2D2-ED765D1DFC1F}" type="parTrans" cxnId="{386FD203-8E2B-40D3-A461-42B491C39D11}">
      <dgm:prSet/>
      <dgm:spPr/>
      <dgm:t>
        <a:bodyPr/>
        <a:lstStyle/>
        <a:p>
          <a:endParaRPr lang="en-AU"/>
        </a:p>
      </dgm:t>
    </dgm:pt>
    <dgm:pt modelId="{839D9F03-81C7-4A5D-9BD2-0C847A89F302}" type="sibTrans" cxnId="{386FD203-8E2B-40D3-A461-42B491C39D11}">
      <dgm:prSet/>
      <dgm:spPr/>
      <dgm:t>
        <a:bodyPr/>
        <a:lstStyle/>
        <a:p>
          <a:endParaRPr lang="en-AU"/>
        </a:p>
      </dgm:t>
    </dgm:pt>
    <dgm:pt modelId="{6D5A615B-8EDC-4872-BBE9-9DCE0B3DB87E}">
      <dgm:prSet phldrT="[Text]"/>
      <dgm:spPr>
        <a:solidFill>
          <a:srgbClr val="4488AB"/>
        </a:solidFill>
      </dgm:spPr>
      <dgm:t>
        <a:bodyPr/>
        <a:lstStyle/>
        <a:p>
          <a:r>
            <a:rPr lang="en-US"/>
            <a:t>Fellowships finish November 2028</a:t>
          </a:r>
          <a:endParaRPr lang="en-AU"/>
        </a:p>
      </dgm:t>
    </dgm:pt>
    <dgm:pt modelId="{548DD07F-CC62-4E58-BD00-D3E506A82D95}" type="parTrans" cxnId="{3B4FFCBC-7767-4719-BB33-C82CDF60758F}">
      <dgm:prSet/>
      <dgm:spPr/>
      <dgm:t>
        <a:bodyPr/>
        <a:lstStyle/>
        <a:p>
          <a:endParaRPr lang="en-AU"/>
        </a:p>
      </dgm:t>
    </dgm:pt>
    <dgm:pt modelId="{031002C1-F837-43AB-97A4-39C5581624A6}" type="sibTrans" cxnId="{3B4FFCBC-7767-4719-BB33-C82CDF60758F}">
      <dgm:prSet/>
      <dgm:spPr/>
      <dgm:t>
        <a:bodyPr/>
        <a:lstStyle/>
        <a:p>
          <a:endParaRPr lang="en-AU"/>
        </a:p>
      </dgm:t>
    </dgm:pt>
    <dgm:pt modelId="{49DD719C-961B-4B11-A684-3F91AD8FA5DD}">
      <dgm:prSet phldrT="[Text]" phldr="0"/>
      <dgm:spPr/>
      <dgm:t>
        <a:bodyPr/>
        <a:lstStyle/>
        <a:p>
          <a:r>
            <a:rPr lang="en-AU"/>
            <a:t>Online Interviews with Shortlisted Candidates</a:t>
          </a:r>
        </a:p>
        <a:p>
          <a:r>
            <a:rPr lang="en-AU"/>
            <a:t>October 2026</a:t>
          </a:r>
        </a:p>
      </dgm:t>
    </dgm:pt>
    <dgm:pt modelId="{2B5B69D5-7F3C-4543-A3F5-37B1462A227D}" type="parTrans" cxnId="{F8D69501-7434-4584-88CC-A679CCA7A0ED}">
      <dgm:prSet/>
      <dgm:spPr/>
      <dgm:t>
        <a:bodyPr/>
        <a:lstStyle/>
        <a:p>
          <a:endParaRPr lang="en-AU"/>
        </a:p>
      </dgm:t>
    </dgm:pt>
    <dgm:pt modelId="{94B72A77-10D8-4ACC-8F05-03D0E5DD03D9}" type="sibTrans" cxnId="{F8D69501-7434-4584-88CC-A679CCA7A0ED}">
      <dgm:prSet/>
      <dgm:spPr/>
      <dgm:t>
        <a:bodyPr/>
        <a:lstStyle/>
        <a:p>
          <a:endParaRPr lang="en-AU"/>
        </a:p>
      </dgm:t>
    </dgm:pt>
    <dgm:pt modelId="{F5C6658F-AB9E-4C55-8A3A-006F65E800D4}">
      <dgm:prSet phldrT="[Text]" phldr="0"/>
      <dgm:spPr/>
      <dgm:t>
        <a:bodyPr/>
        <a:lstStyle/>
        <a:p>
          <a:r>
            <a:rPr lang="en-AU"/>
            <a:t>Host Institutions confirmed agreement to host &amp; PhD evidence </a:t>
          </a:r>
        </a:p>
        <a:p>
          <a:r>
            <a:rPr lang="en-AU"/>
            <a:t>20 Nov 2026</a:t>
          </a:r>
        </a:p>
      </dgm:t>
    </dgm:pt>
    <dgm:pt modelId="{6F023DF8-6F5B-4C29-B503-DC7E194E3CF0}" type="parTrans" cxnId="{213EBFA6-B266-46A1-9356-68FF67D2AF87}">
      <dgm:prSet/>
      <dgm:spPr/>
      <dgm:t>
        <a:bodyPr/>
        <a:lstStyle/>
        <a:p>
          <a:endParaRPr lang="en-AU"/>
        </a:p>
      </dgm:t>
    </dgm:pt>
    <dgm:pt modelId="{984EF005-FD4C-4920-B3C7-6022AD532EAF}" type="sibTrans" cxnId="{213EBFA6-B266-46A1-9356-68FF67D2AF87}">
      <dgm:prSet/>
      <dgm:spPr/>
      <dgm:t>
        <a:bodyPr/>
        <a:lstStyle/>
        <a:p>
          <a:endParaRPr lang="en-AU"/>
        </a:p>
      </dgm:t>
    </dgm:pt>
    <dgm:pt modelId="{FCBE1695-FB55-4D00-A477-38E7A15C6D88}" type="pres">
      <dgm:prSet presAssocID="{8F9D3976-D7E6-4C54-B1CA-B07479A1439A}" presName="CompostProcess" presStyleCnt="0">
        <dgm:presLayoutVars>
          <dgm:dir/>
          <dgm:resizeHandles val="exact"/>
        </dgm:presLayoutVars>
      </dgm:prSet>
      <dgm:spPr/>
    </dgm:pt>
    <dgm:pt modelId="{E00391F7-A61D-4A1F-AB03-47F2F1FDC9A7}" type="pres">
      <dgm:prSet presAssocID="{8F9D3976-D7E6-4C54-B1CA-B07479A1439A}" presName="arrow" presStyleLbl="bgShp" presStyleIdx="0" presStyleCnt="1"/>
      <dgm:spPr>
        <a:solidFill>
          <a:srgbClr val="2C3949"/>
        </a:solidFill>
      </dgm:spPr>
    </dgm:pt>
    <dgm:pt modelId="{353AD5E6-8145-4EDE-8F32-E947A74F32A9}" type="pres">
      <dgm:prSet presAssocID="{8F9D3976-D7E6-4C54-B1CA-B07479A1439A}" presName="linearProcess" presStyleCnt="0"/>
      <dgm:spPr/>
    </dgm:pt>
    <dgm:pt modelId="{92A3E0F2-D55C-4EBE-8D2B-10722FB05B3E}" type="pres">
      <dgm:prSet presAssocID="{027171AE-E234-4DA4-B7C0-ACEA727A64DF}" presName="textNode" presStyleLbl="node1" presStyleIdx="0" presStyleCnt="8">
        <dgm:presLayoutVars>
          <dgm:bulletEnabled val="1"/>
        </dgm:presLayoutVars>
      </dgm:prSet>
      <dgm:spPr/>
    </dgm:pt>
    <dgm:pt modelId="{6E56CBE9-673F-4807-ACD2-8D0CD31D6B70}" type="pres">
      <dgm:prSet presAssocID="{D4FB9589-9686-45AB-B0B5-1DAE203A4339}" presName="sibTrans" presStyleCnt="0"/>
      <dgm:spPr/>
    </dgm:pt>
    <dgm:pt modelId="{F3284AA1-DD28-4A49-8C75-782A64E696F8}" type="pres">
      <dgm:prSet presAssocID="{965DCB5A-6B5B-44A5-9729-5EC262DA3F20}" presName="textNode" presStyleLbl="node1" presStyleIdx="1" presStyleCnt="8">
        <dgm:presLayoutVars>
          <dgm:bulletEnabled val="1"/>
        </dgm:presLayoutVars>
      </dgm:prSet>
      <dgm:spPr/>
    </dgm:pt>
    <dgm:pt modelId="{617397C8-96F8-4B3A-A6D5-DE6CF8D4E7D9}" type="pres">
      <dgm:prSet presAssocID="{D34B5543-E89E-494F-A79C-8429EA041A59}" presName="sibTrans" presStyleCnt="0"/>
      <dgm:spPr/>
    </dgm:pt>
    <dgm:pt modelId="{08E9A3FF-4C43-459E-A85D-0522D1945135}" type="pres">
      <dgm:prSet presAssocID="{C60A09F0-EB65-445A-9E8C-B643992C93B4}" presName="textNode" presStyleLbl="node1" presStyleIdx="2" presStyleCnt="8">
        <dgm:presLayoutVars>
          <dgm:bulletEnabled val="1"/>
        </dgm:presLayoutVars>
      </dgm:prSet>
      <dgm:spPr/>
    </dgm:pt>
    <dgm:pt modelId="{13B77918-C1F6-4CCF-A2D4-7C313E7A7F97}" type="pres">
      <dgm:prSet presAssocID="{1229AD5B-35DE-4146-893B-A2702A9039FA}" presName="sibTrans" presStyleCnt="0"/>
      <dgm:spPr/>
    </dgm:pt>
    <dgm:pt modelId="{B1AF5204-C43F-46DA-A972-81D397655CAB}" type="pres">
      <dgm:prSet presAssocID="{49DD719C-961B-4B11-A684-3F91AD8FA5DD}" presName="textNode" presStyleLbl="node1" presStyleIdx="3" presStyleCnt="8">
        <dgm:presLayoutVars>
          <dgm:bulletEnabled val="1"/>
        </dgm:presLayoutVars>
      </dgm:prSet>
      <dgm:spPr/>
    </dgm:pt>
    <dgm:pt modelId="{0CFE3D43-129F-47D2-B792-503C73FD30C8}" type="pres">
      <dgm:prSet presAssocID="{94B72A77-10D8-4ACC-8F05-03D0E5DD03D9}" presName="sibTrans" presStyleCnt="0"/>
      <dgm:spPr/>
    </dgm:pt>
    <dgm:pt modelId="{380D1A9C-2C42-41F2-B663-5D59B2D026D3}" type="pres">
      <dgm:prSet presAssocID="{326EB97E-181F-4D91-9397-C0C72D8006DC}" presName="textNode" presStyleLbl="node1" presStyleIdx="4" presStyleCnt="8">
        <dgm:presLayoutVars>
          <dgm:bulletEnabled val="1"/>
        </dgm:presLayoutVars>
      </dgm:prSet>
      <dgm:spPr/>
    </dgm:pt>
    <dgm:pt modelId="{E5846BC6-B7A7-4367-8B27-FC08950741C1}" type="pres">
      <dgm:prSet presAssocID="{31D6653F-0BCA-411A-9EEB-776E21AE2762}" presName="sibTrans" presStyleCnt="0"/>
      <dgm:spPr/>
    </dgm:pt>
    <dgm:pt modelId="{7FD5DA33-A984-42E7-BF25-421A1F66D09E}" type="pres">
      <dgm:prSet presAssocID="{F5C6658F-AB9E-4C55-8A3A-006F65E800D4}" presName="textNode" presStyleLbl="node1" presStyleIdx="5" presStyleCnt="8">
        <dgm:presLayoutVars>
          <dgm:bulletEnabled val="1"/>
        </dgm:presLayoutVars>
      </dgm:prSet>
      <dgm:spPr/>
    </dgm:pt>
    <dgm:pt modelId="{05182C31-9E44-46D9-A5A4-E2E1CDE2ABD8}" type="pres">
      <dgm:prSet presAssocID="{984EF005-FD4C-4920-B3C7-6022AD532EAF}" presName="sibTrans" presStyleCnt="0"/>
      <dgm:spPr/>
    </dgm:pt>
    <dgm:pt modelId="{641BB1F9-FB6D-43A5-BB07-D0DACA4A9E48}" type="pres">
      <dgm:prSet presAssocID="{12DBEB60-394C-4646-92BC-5490C479BB1B}" presName="textNode" presStyleLbl="node1" presStyleIdx="6" presStyleCnt="8">
        <dgm:presLayoutVars>
          <dgm:bulletEnabled val="1"/>
        </dgm:presLayoutVars>
      </dgm:prSet>
      <dgm:spPr/>
    </dgm:pt>
    <dgm:pt modelId="{6AA55B13-D85B-468B-A573-D4306ABA142F}" type="pres">
      <dgm:prSet presAssocID="{839D9F03-81C7-4A5D-9BD2-0C847A89F302}" presName="sibTrans" presStyleCnt="0"/>
      <dgm:spPr/>
    </dgm:pt>
    <dgm:pt modelId="{18733260-3EF9-4C93-BDAF-84DF198AA9BB}" type="pres">
      <dgm:prSet presAssocID="{6D5A615B-8EDC-4872-BBE9-9DCE0B3DB87E}" presName="textNode" presStyleLbl="node1" presStyleIdx="7" presStyleCnt="8">
        <dgm:presLayoutVars>
          <dgm:bulletEnabled val="1"/>
        </dgm:presLayoutVars>
      </dgm:prSet>
      <dgm:spPr/>
    </dgm:pt>
  </dgm:ptLst>
  <dgm:cxnLst>
    <dgm:cxn modelId="{F8D69501-7434-4584-88CC-A679CCA7A0ED}" srcId="{8F9D3976-D7E6-4C54-B1CA-B07479A1439A}" destId="{49DD719C-961B-4B11-A684-3F91AD8FA5DD}" srcOrd="3" destOrd="0" parTransId="{2B5B69D5-7F3C-4543-A3F5-37B1462A227D}" sibTransId="{94B72A77-10D8-4ACC-8F05-03D0E5DD03D9}"/>
    <dgm:cxn modelId="{386FD203-8E2B-40D3-A461-42B491C39D11}" srcId="{8F9D3976-D7E6-4C54-B1CA-B07479A1439A}" destId="{12DBEB60-394C-4646-92BC-5490C479BB1B}" srcOrd="6" destOrd="0" parTransId="{A0A85C83-692E-48C3-B2D2-ED765D1DFC1F}" sibTransId="{839D9F03-81C7-4A5D-9BD2-0C847A89F302}"/>
    <dgm:cxn modelId="{5C298D04-9DA2-4062-9092-3D231A4391F1}" type="presOf" srcId="{12DBEB60-394C-4646-92BC-5490C479BB1B}" destId="{641BB1F9-FB6D-43A5-BB07-D0DACA4A9E48}" srcOrd="0" destOrd="0" presId="urn:microsoft.com/office/officeart/2005/8/layout/hProcess9"/>
    <dgm:cxn modelId="{0A01870E-4907-4E14-95BA-D7898B042FA6}" type="presOf" srcId="{6D5A615B-8EDC-4872-BBE9-9DCE0B3DB87E}" destId="{18733260-3EF9-4C93-BDAF-84DF198AA9BB}" srcOrd="0" destOrd="0" presId="urn:microsoft.com/office/officeart/2005/8/layout/hProcess9"/>
    <dgm:cxn modelId="{4DE4861B-1AE0-418E-A3D2-79186889A726}" type="presOf" srcId="{326EB97E-181F-4D91-9397-C0C72D8006DC}" destId="{380D1A9C-2C42-41F2-B663-5D59B2D026D3}" srcOrd="0" destOrd="0" presId="urn:microsoft.com/office/officeart/2005/8/layout/hProcess9"/>
    <dgm:cxn modelId="{1F50E032-55AB-4498-9FEA-690D968F84C2}" type="presOf" srcId="{F5C6658F-AB9E-4C55-8A3A-006F65E800D4}" destId="{7FD5DA33-A984-42E7-BF25-421A1F66D09E}" srcOrd="0" destOrd="0" presId="urn:microsoft.com/office/officeart/2005/8/layout/hProcess9"/>
    <dgm:cxn modelId="{94112B36-4F76-49C7-80BF-EB9194856335}" srcId="{8F9D3976-D7E6-4C54-B1CA-B07479A1439A}" destId="{965DCB5A-6B5B-44A5-9729-5EC262DA3F20}" srcOrd="1" destOrd="0" parTransId="{A14E75EC-ECB8-4955-A559-B102A4E67800}" sibTransId="{D34B5543-E89E-494F-A79C-8429EA041A59}"/>
    <dgm:cxn modelId="{7B8A0661-23A4-4731-8A33-1E6E6552A220}" srcId="{8F9D3976-D7E6-4C54-B1CA-B07479A1439A}" destId="{326EB97E-181F-4D91-9397-C0C72D8006DC}" srcOrd="4" destOrd="0" parTransId="{EBE9D175-65A6-419E-9916-84DE34EAE890}" sibTransId="{31D6653F-0BCA-411A-9EEB-776E21AE2762}"/>
    <dgm:cxn modelId="{6E185B43-1F51-428C-BD42-313D5BA301AA}" srcId="{8F9D3976-D7E6-4C54-B1CA-B07479A1439A}" destId="{027171AE-E234-4DA4-B7C0-ACEA727A64DF}" srcOrd="0" destOrd="0" parTransId="{ECE17B5B-9B53-463F-87AC-F7354F965E44}" sibTransId="{D4FB9589-9686-45AB-B0B5-1DAE203A4339}"/>
    <dgm:cxn modelId="{AE07EC64-D1D2-4672-B0ED-12BCD129D5E1}" type="presOf" srcId="{49DD719C-961B-4B11-A684-3F91AD8FA5DD}" destId="{B1AF5204-C43F-46DA-A972-81D397655CAB}" srcOrd="0" destOrd="0" presId="urn:microsoft.com/office/officeart/2005/8/layout/hProcess9"/>
    <dgm:cxn modelId="{DD5BD750-642C-4188-80FD-6F6CAB65EF98}" type="presOf" srcId="{965DCB5A-6B5B-44A5-9729-5EC262DA3F20}" destId="{F3284AA1-DD28-4A49-8C75-782A64E696F8}" srcOrd="0" destOrd="0" presId="urn:microsoft.com/office/officeart/2005/8/layout/hProcess9"/>
    <dgm:cxn modelId="{B66FA55A-0CC2-4CA9-8846-EB9C0B2D77E2}" type="presOf" srcId="{027171AE-E234-4DA4-B7C0-ACEA727A64DF}" destId="{92A3E0F2-D55C-4EBE-8D2B-10722FB05B3E}" srcOrd="0" destOrd="0" presId="urn:microsoft.com/office/officeart/2005/8/layout/hProcess9"/>
    <dgm:cxn modelId="{286E928F-EB34-48BF-A5C9-C60D1CDFDEFD}" srcId="{8F9D3976-D7E6-4C54-B1CA-B07479A1439A}" destId="{C60A09F0-EB65-445A-9E8C-B643992C93B4}" srcOrd="2" destOrd="0" parTransId="{589758EE-9CBC-4F44-85BE-5C538524BB89}" sibTransId="{1229AD5B-35DE-4146-893B-A2702A9039FA}"/>
    <dgm:cxn modelId="{213EBFA6-B266-46A1-9356-68FF67D2AF87}" srcId="{8F9D3976-D7E6-4C54-B1CA-B07479A1439A}" destId="{F5C6658F-AB9E-4C55-8A3A-006F65E800D4}" srcOrd="5" destOrd="0" parTransId="{6F023DF8-6F5B-4C29-B503-DC7E194E3CF0}" sibTransId="{984EF005-FD4C-4920-B3C7-6022AD532EAF}"/>
    <dgm:cxn modelId="{3B4FFCBC-7767-4719-BB33-C82CDF60758F}" srcId="{8F9D3976-D7E6-4C54-B1CA-B07479A1439A}" destId="{6D5A615B-8EDC-4872-BBE9-9DCE0B3DB87E}" srcOrd="7" destOrd="0" parTransId="{548DD07F-CC62-4E58-BD00-D3E506A82D95}" sibTransId="{031002C1-F837-43AB-97A4-39C5581624A6}"/>
    <dgm:cxn modelId="{16F80AE2-9597-4F29-9C57-84C49D82DB4B}" type="presOf" srcId="{C60A09F0-EB65-445A-9E8C-B643992C93B4}" destId="{08E9A3FF-4C43-459E-A85D-0522D1945135}" srcOrd="0" destOrd="0" presId="urn:microsoft.com/office/officeart/2005/8/layout/hProcess9"/>
    <dgm:cxn modelId="{5BDED5EC-821B-4BB2-8978-EA9EBCF3D641}" type="presOf" srcId="{8F9D3976-D7E6-4C54-B1CA-B07479A1439A}" destId="{FCBE1695-FB55-4D00-A477-38E7A15C6D88}" srcOrd="0" destOrd="0" presId="urn:microsoft.com/office/officeart/2005/8/layout/hProcess9"/>
    <dgm:cxn modelId="{8CD6FDD6-FCC1-4541-B311-2A1BC40E5045}" type="presParOf" srcId="{FCBE1695-FB55-4D00-A477-38E7A15C6D88}" destId="{E00391F7-A61D-4A1F-AB03-47F2F1FDC9A7}" srcOrd="0" destOrd="0" presId="urn:microsoft.com/office/officeart/2005/8/layout/hProcess9"/>
    <dgm:cxn modelId="{DE7414CE-CF58-41AB-83DA-9994E11418C3}" type="presParOf" srcId="{FCBE1695-FB55-4D00-A477-38E7A15C6D88}" destId="{353AD5E6-8145-4EDE-8F32-E947A74F32A9}" srcOrd="1" destOrd="0" presId="urn:microsoft.com/office/officeart/2005/8/layout/hProcess9"/>
    <dgm:cxn modelId="{4EFF07E6-590C-4E08-B559-C1DFCA298600}" type="presParOf" srcId="{353AD5E6-8145-4EDE-8F32-E947A74F32A9}" destId="{92A3E0F2-D55C-4EBE-8D2B-10722FB05B3E}" srcOrd="0" destOrd="0" presId="urn:microsoft.com/office/officeart/2005/8/layout/hProcess9"/>
    <dgm:cxn modelId="{46476A7D-AABF-4F17-A298-1C57207DC62D}" type="presParOf" srcId="{353AD5E6-8145-4EDE-8F32-E947A74F32A9}" destId="{6E56CBE9-673F-4807-ACD2-8D0CD31D6B70}" srcOrd="1" destOrd="0" presId="urn:microsoft.com/office/officeart/2005/8/layout/hProcess9"/>
    <dgm:cxn modelId="{84A8F5BD-0CCF-4343-8871-3A1198E54C86}" type="presParOf" srcId="{353AD5E6-8145-4EDE-8F32-E947A74F32A9}" destId="{F3284AA1-DD28-4A49-8C75-782A64E696F8}" srcOrd="2" destOrd="0" presId="urn:microsoft.com/office/officeart/2005/8/layout/hProcess9"/>
    <dgm:cxn modelId="{DED8855D-1CDC-4258-A5AF-0ADE7DE053FF}" type="presParOf" srcId="{353AD5E6-8145-4EDE-8F32-E947A74F32A9}" destId="{617397C8-96F8-4B3A-A6D5-DE6CF8D4E7D9}" srcOrd="3" destOrd="0" presId="urn:microsoft.com/office/officeart/2005/8/layout/hProcess9"/>
    <dgm:cxn modelId="{6B1CCACF-FFE4-4AEB-B364-322A9CBDB9DF}" type="presParOf" srcId="{353AD5E6-8145-4EDE-8F32-E947A74F32A9}" destId="{08E9A3FF-4C43-459E-A85D-0522D1945135}" srcOrd="4" destOrd="0" presId="urn:microsoft.com/office/officeart/2005/8/layout/hProcess9"/>
    <dgm:cxn modelId="{2D192978-8CDF-43B3-81BD-89F8937B1A62}" type="presParOf" srcId="{353AD5E6-8145-4EDE-8F32-E947A74F32A9}" destId="{13B77918-C1F6-4CCF-A2D4-7C313E7A7F97}" srcOrd="5" destOrd="0" presId="urn:microsoft.com/office/officeart/2005/8/layout/hProcess9"/>
    <dgm:cxn modelId="{1CA0C346-55A5-454D-90B4-3BF5AC168DBE}" type="presParOf" srcId="{353AD5E6-8145-4EDE-8F32-E947A74F32A9}" destId="{B1AF5204-C43F-46DA-A972-81D397655CAB}" srcOrd="6" destOrd="0" presId="urn:microsoft.com/office/officeart/2005/8/layout/hProcess9"/>
    <dgm:cxn modelId="{0BC4E507-79E9-4DB9-B823-5C3ABB61FC4E}" type="presParOf" srcId="{353AD5E6-8145-4EDE-8F32-E947A74F32A9}" destId="{0CFE3D43-129F-47D2-B792-503C73FD30C8}" srcOrd="7" destOrd="0" presId="urn:microsoft.com/office/officeart/2005/8/layout/hProcess9"/>
    <dgm:cxn modelId="{13440017-EC01-4EFC-B30E-7A1EE22A7A2B}" type="presParOf" srcId="{353AD5E6-8145-4EDE-8F32-E947A74F32A9}" destId="{380D1A9C-2C42-41F2-B663-5D59B2D026D3}" srcOrd="8" destOrd="0" presId="urn:microsoft.com/office/officeart/2005/8/layout/hProcess9"/>
    <dgm:cxn modelId="{B717B9FF-7D07-405D-8032-2E223F60C260}" type="presParOf" srcId="{353AD5E6-8145-4EDE-8F32-E947A74F32A9}" destId="{E5846BC6-B7A7-4367-8B27-FC08950741C1}" srcOrd="9" destOrd="0" presId="urn:microsoft.com/office/officeart/2005/8/layout/hProcess9"/>
    <dgm:cxn modelId="{8D600588-B758-4ED4-910F-B2D35E24B384}" type="presParOf" srcId="{353AD5E6-8145-4EDE-8F32-E947A74F32A9}" destId="{7FD5DA33-A984-42E7-BF25-421A1F66D09E}" srcOrd="10" destOrd="0" presId="urn:microsoft.com/office/officeart/2005/8/layout/hProcess9"/>
    <dgm:cxn modelId="{C546A733-3118-455A-84C6-2181AC00F2F0}" type="presParOf" srcId="{353AD5E6-8145-4EDE-8F32-E947A74F32A9}" destId="{05182C31-9E44-46D9-A5A4-E2E1CDE2ABD8}" srcOrd="11" destOrd="0" presId="urn:microsoft.com/office/officeart/2005/8/layout/hProcess9"/>
    <dgm:cxn modelId="{44E4E515-37E2-44F0-A0C7-08680262C4FB}" type="presParOf" srcId="{353AD5E6-8145-4EDE-8F32-E947A74F32A9}" destId="{641BB1F9-FB6D-43A5-BB07-D0DACA4A9E48}" srcOrd="12" destOrd="0" presId="urn:microsoft.com/office/officeart/2005/8/layout/hProcess9"/>
    <dgm:cxn modelId="{F7804E8A-D4FE-439D-82C0-382C2B320FAD}" type="presParOf" srcId="{353AD5E6-8145-4EDE-8F32-E947A74F32A9}" destId="{6AA55B13-D85B-468B-A573-D4306ABA142F}" srcOrd="13" destOrd="0" presId="urn:microsoft.com/office/officeart/2005/8/layout/hProcess9"/>
    <dgm:cxn modelId="{24F784D7-81F0-48AD-B1CB-B37A7CFDE691}" type="presParOf" srcId="{353AD5E6-8145-4EDE-8F32-E947A74F32A9}" destId="{18733260-3EF9-4C93-BDAF-84DF198AA9BB}" srcOrd="1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59186D-1297-4568-ABE2-88CBEEEAE40A}" type="doc">
      <dgm:prSet loTypeId="urn:microsoft.com/office/officeart/2005/8/layout/vProcess5" loCatId="process" qsTypeId="urn:microsoft.com/office/officeart/2005/8/quickstyle/simple2#1" qsCatId="simple" csTypeId="urn:microsoft.com/office/officeart/2005/8/colors/accent0_3#1" csCatId="mainScheme" phldr="1"/>
      <dgm:spPr/>
      <dgm:t>
        <a:bodyPr/>
        <a:lstStyle/>
        <a:p>
          <a:endParaRPr lang="en-US"/>
        </a:p>
      </dgm:t>
    </dgm:pt>
    <dgm:pt modelId="{4CE3B032-DCCE-4A75-9017-EBB13C3D4AF4}">
      <dgm:prSet/>
      <dgm:spPr/>
      <dgm:t>
        <a:bodyPr/>
        <a:lstStyle/>
        <a:p>
          <a:r>
            <a:rPr lang="en-US"/>
            <a:t>1. </a:t>
          </a:r>
          <a:r>
            <a:rPr lang="en-US" b="0"/>
            <a:t>Connection of your proposed research to the NDRP Principles and Research Agenda. </a:t>
          </a:r>
          <a:r>
            <a:rPr lang="en-US"/>
            <a:t>(40% weighting)</a:t>
          </a:r>
        </a:p>
      </dgm:t>
    </dgm:pt>
    <dgm:pt modelId="{0BBB5107-E08B-4744-AA83-A4CD789A92E1}" type="parTrans" cxnId="{6872E720-50F4-4FA2-ABBE-E291F1EB6BE6}">
      <dgm:prSet/>
      <dgm:spPr/>
      <dgm:t>
        <a:bodyPr/>
        <a:lstStyle/>
        <a:p>
          <a:endParaRPr lang="en-US"/>
        </a:p>
      </dgm:t>
    </dgm:pt>
    <dgm:pt modelId="{B96CBC11-EA66-428B-8E47-3F6F4F08D036}" type="sibTrans" cxnId="{6872E720-50F4-4FA2-ABBE-E291F1EB6BE6}">
      <dgm:prSet/>
      <dgm:spPr/>
      <dgm:t>
        <a:bodyPr/>
        <a:lstStyle/>
        <a:p>
          <a:endParaRPr lang="en-US"/>
        </a:p>
      </dgm:t>
    </dgm:pt>
    <dgm:pt modelId="{54C45E0F-5678-47A4-ABC0-DA7D742E00B9}">
      <dgm:prSet/>
      <dgm:spPr/>
      <dgm:t>
        <a:bodyPr/>
        <a:lstStyle/>
        <a:p>
          <a:r>
            <a:rPr lang="en-US"/>
            <a:t>2. </a:t>
          </a:r>
          <a:r>
            <a:rPr lang="en-AU"/>
            <a:t>Potential impact of the program on you and your career </a:t>
          </a:r>
          <a:r>
            <a:rPr lang="en-US"/>
            <a:t>(30% weighting)</a:t>
          </a:r>
          <a:endParaRPr lang="en-AU"/>
        </a:p>
      </dgm:t>
    </dgm:pt>
    <dgm:pt modelId="{1D064E0F-B496-40E7-BDA1-7EA7811CF708}" type="parTrans" cxnId="{0B371D32-5E1A-4457-B68E-6DF2F0A31BBC}">
      <dgm:prSet/>
      <dgm:spPr/>
      <dgm:t>
        <a:bodyPr/>
        <a:lstStyle/>
        <a:p>
          <a:endParaRPr lang="en-AU"/>
        </a:p>
      </dgm:t>
    </dgm:pt>
    <dgm:pt modelId="{359B9691-B7AE-48CC-ABC9-CF089532F986}" type="sibTrans" cxnId="{0B371D32-5E1A-4457-B68E-6DF2F0A31BBC}">
      <dgm:prSet custT="1"/>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gm:t>
    </dgm:pt>
    <dgm:pt modelId="{F3EBB6D8-A243-4620-A8DE-D0B87C38A8D9}">
      <dgm:prSet/>
      <dgm:spPr/>
      <dgm:t>
        <a:bodyPr/>
        <a:lstStyle/>
        <a:p>
          <a:r>
            <a:rPr lang="en-US"/>
            <a:t>3. </a:t>
          </a:r>
          <a:r>
            <a:rPr lang="en-AU"/>
            <a:t>Experience and readiness to make the most of this opportunity </a:t>
          </a:r>
          <a:r>
            <a:rPr lang="en-US"/>
            <a:t>(30% weighting)</a:t>
          </a:r>
          <a:endParaRPr lang="en-AU"/>
        </a:p>
      </dgm:t>
    </dgm:pt>
    <dgm:pt modelId="{61E266B9-2137-4E5D-A3B3-97D7F3633C72}" type="parTrans" cxnId="{9648F84C-539F-4361-8F67-136040ACBF34}">
      <dgm:prSet/>
      <dgm:spPr/>
      <dgm:t>
        <a:bodyPr/>
        <a:lstStyle/>
        <a:p>
          <a:endParaRPr lang="en-AU"/>
        </a:p>
      </dgm:t>
    </dgm:pt>
    <dgm:pt modelId="{F5374C59-2832-4B39-B6F0-6744D780B651}" type="sibTrans" cxnId="{9648F84C-539F-4361-8F67-136040ACBF34}">
      <dgm:prSet custT="1"/>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gm:t>
    </dgm:pt>
    <dgm:pt modelId="{F5663293-A87B-4120-8508-7C0E4B9FD818}">
      <dgm:prSet/>
      <dgm:spPr/>
      <dgm:t>
        <a:bodyPr/>
        <a:lstStyle/>
        <a:p>
          <a:pPr>
            <a:buNone/>
          </a:pPr>
          <a:r>
            <a:rPr lang="en-AU"/>
            <a:t>Other information you would like to provide to support your application </a:t>
          </a:r>
        </a:p>
      </dgm:t>
    </dgm:pt>
    <dgm:pt modelId="{8DBAB91A-4515-44C2-8DE8-65F6622BBD09}" type="parTrans" cxnId="{75BB594C-B10D-46A5-A62E-41254FB1F3C6}">
      <dgm:prSet/>
      <dgm:spPr/>
      <dgm:t>
        <a:bodyPr/>
        <a:lstStyle/>
        <a:p>
          <a:endParaRPr lang="en-AU"/>
        </a:p>
      </dgm:t>
    </dgm:pt>
    <dgm:pt modelId="{DF127E0B-5839-40A0-8A16-53D926E44737}" type="sibTrans" cxnId="{75BB594C-B10D-46A5-A62E-41254FB1F3C6}">
      <dgm:prSet/>
      <dgm:spPr/>
      <dgm:t>
        <a:bodyPr/>
        <a:lstStyle/>
        <a:p>
          <a:endParaRPr lang="en-AU"/>
        </a:p>
      </dgm:t>
    </dgm:pt>
    <dgm:pt modelId="{F5B1D6DB-F073-404A-943B-8F6A76F82680}" type="pres">
      <dgm:prSet presAssocID="{4959186D-1297-4568-ABE2-88CBEEEAE40A}" presName="outerComposite" presStyleCnt="0">
        <dgm:presLayoutVars>
          <dgm:chMax val="5"/>
          <dgm:dir/>
          <dgm:resizeHandles val="exact"/>
        </dgm:presLayoutVars>
      </dgm:prSet>
      <dgm:spPr/>
    </dgm:pt>
    <dgm:pt modelId="{5915A19C-DEF8-42A8-A7E8-D65A9ED6B778}" type="pres">
      <dgm:prSet presAssocID="{4959186D-1297-4568-ABE2-88CBEEEAE40A}" presName="dummyMaxCanvas" presStyleCnt="0">
        <dgm:presLayoutVars/>
      </dgm:prSet>
      <dgm:spPr/>
    </dgm:pt>
    <dgm:pt modelId="{43D22BB2-38E4-463D-A791-B868CB812E28}" type="pres">
      <dgm:prSet presAssocID="{4959186D-1297-4568-ABE2-88CBEEEAE40A}" presName="FourNodes_1" presStyleLbl="node1" presStyleIdx="0" presStyleCnt="4">
        <dgm:presLayoutVars>
          <dgm:bulletEnabled val="1"/>
        </dgm:presLayoutVars>
      </dgm:prSet>
      <dgm:spPr/>
    </dgm:pt>
    <dgm:pt modelId="{2CBBE48B-11F9-4AFF-BD8E-E76ED7A19964}" type="pres">
      <dgm:prSet presAssocID="{4959186D-1297-4568-ABE2-88CBEEEAE40A}" presName="FourNodes_2" presStyleLbl="node1" presStyleIdx="1" presStyleCnt="4">
        <dgm:presLayoutVars>
          <dgm:bulletEnabled val="1"/>
        </dgm:presLayoutVars>
      </dgm:prSet>
      <dgm:spPr/>
    </dgm:pt>
    <dgm:pt modelId="{3F5EEE27-9F7E-4474-8442-9E4EDB91A4BE}" type="pres">
      <dgm:prSet presAssocID="{4959186D-1297-4568-ABE2-88CBEEEAE40A}" presName="FourNodes_3" presStyleLbl="node1" presStyleIdx="2" presStyleCnt="4">
        <dgm:presLayoutVars>
          <dgm:bulletEnabled val="1"/>
        </dgm:presLayoutVars>
      </dgm:prSet>
      <dgm:spPr/>
    </dgm:pt>
    <dgm:pt modelId="{50DBDB62-3150-4750-97FD-348148DF63F3}" type="pres">
      <dgm:prSet presAssocID="{4959186D-1297-4568-ABE2-88CBEEEAE40A}" presName="FourNodes_4" presStyleLbl="node1" presStyleIdx="3" presStyleCnt="4">
        <dgm:presLayoutVars>
          <dgm:bulletEnabled val="1"/>
        </dgm:presLayoutVars>
      </dgm:prSet>
      <dgm:spPr/>
    </dgm:pt>
    <dgm:pt modelId="{7CAB7705-0139-490A-83BF-884EE560D8E7}" type="pres">
      <dgm:prSet presAssocID="{4959186D-1297-4568-ABE2-88CBEEEAE40A}" presName="FourConn_1-2" presStyleLbl="fgAccFollowNode1" presStyleIdx="0" presStyleCnt="3">
        <dgm:presLayoutVars>
          <dgm:bulletEnabled val="1"/>
        </dgm:presLayoutVars>
      </dgm:prSet>
      <dgm:spPr/>
    </dgm:pt>
    <dgm:pt modelId="{4C7356F7-951C-4972-B326-15952484FC31}" type="pres">
      <dgm:prSet presAssocID="{4959186D-1297-4568-ABE2-88CBEEEAE40A}" presName="FourConn_2-3" presStyleLbl="fgAccFollowNode1" presStyleIdx="1" presStyleCnt="3">
        <dgm:presLayoutVars>
          <dgm:bulletEnabled val="1"/>
        </dgm:presLayoutVars>
      </dgm:prSet>
      <dgm:spPr/>
    </dgm:pt>
    <dgm:pt modelId="{3B079DF1-D1F6-478A-86F7-A4C2144ABE3D}" type="pres">
      <dgm:prSet presAssocID="{4959186D-1297-4568-ABE2-88CBEEEAE40A}" presName="FourConn_3-4" presStyleLbl="fgAccFollowNode1" presStyleIdx="2" presStyleCnt="3">
        <dgm:presLayoutVars>
          <dgm:bulletEnabled val="1"/>
        </dgm:presLayoutVars>
      </dgm:prSet>
      <dgm:spPr/>
    </dgm:pt>
    <dgm:pt modelId="{78AF176D-1085-49ED-B313-4B9998CD9211}" type="pres">
      <dgm:prSet presAssocID="{4959186D-1297-4568-ABE2-88CBEEEAE40A}" presName="FourNodes_1_text" presStyleLbl="node1" presStyleIdx="3" presStyleCnt="4">
        <dgm:presLayoutVars>
          <dgm:bulletEnabled val="1"/>
        </dgm:presLayoutVars>
      </dgm:prSet>
      <dgm:spPr/>
    </dgm:pt>
    <dgm:pt modelId="{5251BB7A-3E3A-43E8-A4B4-29C1EE72DB4B}" type="pres">
      <dgm:prSet presAssocID="{4959186D-1297-4568-ABE2-88CBEEEAE40A}" presName="FourNodes_2_text" presStyleLbl="node1" presStyleIdx="3" presStyleCnt="4">
        <dgm:presLayoutVars>
          <dgm:bulletEnabled val="1"/>
        </dgm:presLayoutVars>
      </dgm:prSet>
      <dgm:spPr/>
    </dgm:pt>
    <dgm:pt modelId="{1AE25669-FA9C-4D99-B2FB-A5BB093D3995}" type="pres">
      <dgm:prSet presAssocID="{4959186D-1297-4568-ABE2-88CBEEEAE40A}" presName="FourNodes_3_text" presStyleLbl="node1" presStyleIdx="3" presStyleCnt="4">
        <dgm:presLayoutVars>
          <dgm:bulletEnabled val="1"/>
        </dgm:presLayoutVars>
      </dgm:prSet>
      <dgm:spPr/>
    </dgm:pt>
    <dgm:pt modelId="{939A2997-C890-40D9-8493-2C81110BFC76}" type="pres">
      <dgm:prSet presAssocID="{4959186D-1297-4568-ABE2-88CBEEEAE40A}" presName="FourNodes_4_text" presStyleLbl="node1" presStyleIdx="3" presStyleCnt="4">
        <dgm:presLayoutVars>
          <dgm:bulletEnabled val="1"/>
        </dgm:presLayoutVars>
      </dgm:prSet>
      <dgm:spPr/>
    </dgm:pt>
  </dgm:ptLst>
  <dgm:cxnLst>
    <dgm:cxn modelId="{65DEFC0B-6DF0-45BD-AA0F-EE882849F4D1}" type="presOf" srcId="{4CE3B032-DCCE-4A75-9017-EBB13C3D4AF4}" destId="{43D22BB2-38E4-463D-A791-B868CB812E28}" srcOrd="0" destOrd="0" presId="urn:microsoft.com/office/officeart/2005/8/layout/vProcess5"/>
    <dgm:cxn modelId="{A228C217-5B35-4FFF-A2BD-BA4BCE7F1D32}" type="presOf" srcId="{359B9691-B7AE-48CC-ABC9-CF089532F986}" destId="{4C7356F7-951C-4972-B326-15952484FC31}" srcOrd="0" destOrd="0" presId="urn:microsoft.com/office/officeart/2005/8/layout/vProcess5"/>
    <dgm:cxn modelId="{6872E720-50F4-4FA2-ABBE-E291F1EB6BE6}" srcId="{4959186D-1297-4568-ABE2-88CBEEEAE40A}" destId="{4CE3B032-DCCE-4A75-9017-EBB13C3D4AF4}" srcOrd="0" destOrd="0" parTransId="{0BBB5107-E08B-4744-AA83-A4CD789A92E1}" sibTransId="{B96CBC11-EA66-428B-8E47-3F6F4F08D036}"/>
    <dgm:cxn modelId="{79583631-87AF-488A-8B7E-5DC020603E0A}" type="presOf" srcId="{F5374C59-2832-4B39-B6F0-6744D780B651}" destId="{3B079DF1-D1F6-478A-86F7-A4C2144ABE3D}" srcOrd="0" destOrd="0" presId="urn:microsoft.com/office/officeart/2005/8/layout/vProcess5"/>
    <dgm:cxn modelId="{0B371D32-5E1A-4457-B68E-6DF2F0A31BBC}" srcId="{4959186D-1297-4568-ABE2-88CBEEEAE40A}" destId="{54C45E0F-5678-47A4-ABC0-DA7D742E00B9}" srcOrd="1" destOrd="0" parTransId="{1D064E0F-B496-40E7-BDA1-7EA7811CF708}" sibTransId="{359B9691-B7AE-48CC-ABC9-CF089532F986}"/>
    <dgm:cxn modelId="{1DB69A4A-3BB2-4209-BDCB-CEA04AF54078}" type="presOf" srcId="{F3EBB6D8-A243-4620-A8DE-D0B87C38A8D9}" destId="{1AE25669-FA9C-4D99-B2FB-A5BB093D3995}" srcOrd="1" destOrd="0" presId="urn:microsoft.com/office/officeart/2005/8/layout/vProcess5"/>
    <dgm:cxn modelId="{75BB594C-B10D-46A5-A62E-41254FB1F3C6}" srcId="{4959186D-1297-4568-ABE2-88CBEEEAE40A}" destId="{F5663293-A87B-4120-8508-7C0E4B9FD818}" srcOrd="3" destOrd="0" parTransId="{8DBAB91A-4515-44C2-8DE8-65F6622BBD09}" sibTransId="{DF127E0B-5839-40A0-8A16-53D926E44737}"/>
    <dgm:cxn modelId="{9648F84C-539F-4361-8F67-136040ACBF34}" srcId="{4959186D-1297-4568-ABE2-88CBEEEAE40A}" destId="{F3EBB6D8-A243-4620-A8DE-D0B87C38A8D9}" srcOrd="2" destOrd="0" parTransId="{61E266B9-2137-4E5D-A3B3-97D7F3633C72}" sibTransId="{F5374C59-2832-4B39-B6F0-6744D780B651}"/>
    <dgm:cxn modelId="{236E617A-E92D-498E-8AEA-6B132052EE04}" type="presOf" srcId="{F5663293-A87B-4120-8508-7C0E4B9FD818}" destId="{50DBDB62-3150-4750-97FD-348148DF63F3}" srcOrd="0" destOrd="0" presId="urn:microsoft.com/office/officeart/2005/8/layout/vProcess5"/>
    <dgm:cxn modelId="{247C587A-A941-4263-9F2B-40C2B10C6C15}" type="presOf" srcId="{54C45E0F-5678-47A4-ABC0-DA7D742E00B9}" destId="{5251BB7A-3E3A-43E8-A4B4-29C1EE72DB4B}" srcOrd="1" destOrd="0" presId="urn:microsoft.com/office/officeart/2005/8/layout/vProcess5"/>
    <dgm:cxn modelId="{2E3F57A0-4374-4639-80F8-CEF48D1225E8}" type="presOf" srcId="{54C45E0F-5678-47A4-ABC0-DA7D742E00B9}" destId="{2CBBE48B-11F9-4AFF-BD8E-E76ED7A19964}" srcOrd="0" destOrd="0" presId="urn:microsoft.com/office/officeart/2005/8/layout/vProcess5"/>
    <dgm:cxn modelId="{8DB24CA6-4B7A-41BE-81F9-3FCB20B0D357}" type="presOf" srcId="{F3EBB6D8-A243-4620-A8DE-D0B87C38A8D9}" destId="{3F5EEE27-9F7E-4474-8442-9E4EDB91A4BE}" srcOrd="0" destOrd="0" presId="urn:microsoft.com/office/officeart/2005/8/layout/vProcess5"/>
    <dgm:cxn modelId="{D63711A8-BA69-4B19-ABDE-0C058952B194}" type="presOf" srcId="{4CE3B032-DCCE-4A75-9017-EBB13C3D4AF4}" destId="{78AF176D-1085-49ED-B313-4B9998CD9211}" srcOrd="1" destOrd="0" presId="urn:microsoft.com/office/officeart/2005/8/layout/vProcess5"/>
    <dgm:cxn modelId="{4EB7C9E6-EDE1-4A06-855B-85A609FBAE96}" type="presOf" srcId="{F5663293-A87B-4120-8508-7C0E4B9FD818}" destId="{939A2997-C890-40D9-8493-2C81110BFC76}" srcOrd="1" destOrd="0" presId="urn:microsoft.com/office/officeart/2005/8/layout/vProcess5"/>
    <dgm:cxn modelId="{E84890EC-CFFF-47A2-9775-6EDA00D92C89}" type="presOf" srcId="{B96CBC11-EA66-428B-8E47-3F6F4F08D036}" destId="{7CAB7705-0139-490A-83BF-884EE560D8E7}" srcOrd="0" destOrd="0" presId="urn:microsoft.com/office/officeart/2005/8/layout/vProcess5"/>
    <dgm:cxn modelId="{420B6CFF-129D-42AD-B7F6-6623FB6B4BE1}" type="presOf" srcId="{4959186D-1297-4568-ABE2-88CBEEEAE40A}" destId="{F5B1D6DB-F073-404A-943B-8F6A76F82680}" srcOrd="0" destOrd="0" presId="urn:microsoft.com/office/officeart/2005/8/layout/vProcess5"/>
    <dgm:cxn modelId="{4961FB62-C6C2-49F7-A1AF-09B84B50F883}" type="presParOf" srcId="{F5B1D6DB-F073-404A-943B-8F6A76F82680}" destId="{5915A19C-DEF8-42A8-A7E8-D65A9ED6B778}" srcOrd="0" destOrd="0" presId="urn:microsoft.com/office/officeart/2005/8/layout/vProcess5"/>
    <dgm:cxn modelId="{9137F824-2A97-462D-B3FF-85991989F61D}" type="presParOf" srcId="{F5B1D6DB-F073-404A-943B-8F6A76F82680}" destId="{43D22BB2-38E4-463D-A791-B868CB812E28}" srcOrd="1" destOrd="0" presId="urn:microsoft.com/office/officeart/2005/8/layout/vProcess5"/>
    <dgm:cxn modelId="{CF74B848-19BA-4AFA-A654-784F10675A71}" type="presParOf" srcId="{F5B1D6DB-F073-404A-943B-8F6A76F82680}" destId="{2CBBE48B-11F9-4AFF-BD8E-E76ED7A19964}" srcOrd="2" destOrd="0" presId="urn:microsoft.com/office/officeart/2005/8/layout/vProcess5"/>
    <dgm:cxn modelId="{01F8805F-F030-49CF-828F-4B0BCFA703DD}" type="presParOf" srcId="{F5B1D6DB-F073-404A-943B-8F6A76F82680}" destId="{3F5EEE27-9F7E-4474-8442-9E4EDB91A4BE}" srcOrd="3" destOrd="0" presId="urn:microsoft.com/office/officeart/2005/8/layout/vProcess5"/>
    <dgm:cxn modelId="{A5DC1E51-CB60-4C57-AB83-0FB86125279F}" type="presParOf" srcId="{F5B1D6DB-F073-404A-943B-8F6A76F82680}" destId="{50DBDB62-3150-4750-97FD-348148DF63F3}" srcOrd="4" destOrd="0" presId="urn:microsoft.com/office/officeart/2005/8/layout/vProcess5"/>
    <dgm:cxn modelId="{B7E73920-83B9-43AF-8965-0DF002A65DFE}" type="presParOf" srcId="{F5B1D6DB-F073-404A-943B-8F6A76F82680}" destId="{7CAB7705-0139-490A-83BF-884EE560D8E7}" srcOrd="5" destOrd="0" presId="urn:microsoft.com/office/officeart/2005/8/layout/vProcess5"/>
    <dgm:cxn modelId="{141CD641-E851-47BC-AC7A-18277D085AF1}" type="presParOf" srcId="{F5B1D6DB-F073-404A-943B-8F6A76F82680}" destId="{4C7356F7-951C-4972-B326-15952484FC31}" srcOrd="6" destOrd="0" presId="urn:microsoft.com/office/officeart/2005/8/layout/vProcess5"/>
    <dgm:cxn modelId="{69F6CC45-9DA6-46B2-B15E-61E1A6A6902D}" type="presParOf" srcId="{F5B1D6DB-F073-404A-943B-8F6A76F82680}" destId="{3B079DF1-D1F6-478A-86F7-A4C2144ABE3D}" srcOrd="7" destOrd="0" presId="urn:microsoft.com/office/officeart/2005/8/layout/vProcess5"/>
    <dgm:cxn modelId="{6F3686E4-0328-457B-AC49-31D6D63BCA31}" type="presParOf" srcId="{F5B1D6DB-F073-404A-943B-8F6A76F82680}" destId="{78AF176D-1085-49ED-B313-4B9998CD9211}" srcOrd="8" destOrd="0" presId="urn:microsoft.com/office/officeart/2005/8/layout/vProcess5"/>
    <dgm:cxn modelId="{915E7934-B82F-4EBD-8849-85F95ED6B2CD}" type="presParOf" srcId="{F5B1D6DB-F073-404A-943B-8F6A76F82680}" destId="{5251BB7A-3E3A-43E8-A4B4-29C1EE72DB4B}" srcOrd="9" destOrd="0" presId="urn:microsoft.com/office/officeart/2005/8/layout/vProcess5"/>
    <dgm:cxn modelId="{5EAF1C95-F22C-4591-903F-11209C8487BA}" type="presParOf" srcId="{F5B1D6DB-F073-404A-943B-8F6A76F82680}" destId="{1AE25669-FA9C-4D99-B2FB-A5BB093D3995}" srcOrd="10" destOrd="0" presId="urn:microsoft.com/office/officeart/2005/8/layout/vProcess5"/>
    <dgm:cxn modelId="{D090A3A1-908F-44CE-B58E-DC582905B71A}" type="presParOf" srcId="{F5B1D6DB-F073-404A-943B-8F6A76F82680}" destId="{939A2997-C890-40D9-8493-2C81110BFC76}" srcOrd="11" destOrd="0" presId="urn:microsoft.com/office/officeart/2005/8/layout/vProcess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DDD1CE-5243-4CED-8DEB-2F855C53E508}" type="doc">
      <dgm:prSet loTypeId="urn:microsoft.com/office/officeart/2005/8/layout/default" loCatId="list" qsTypeId="urn:microsoft.com/office/officeart/2005/8/quickstyle/simple2#2" qsCatId="simple" csTypeId="urn:microsoft.com/office/officeart/2005/8/colors/accent1_2#2" csCatId="accent1" phldr="1"/>
      <dgm:spPr/>
      <dgm:t>
        <a:bodyPr/>
        <a:lstStyle/>
        <a:p>
          <a:endParaRPr lang="en-US"/>
        </a:p>
      </dgm:t>
    </dgm:pt>
    <dgm:pt modelId="{46038114-D01F-4CD6-AD46-813D6F2C1D31}">
      <dgm:prSet/>
      <dgm:spPr>
        <a:solidFill>
          <a:srgbClr val="4488AB"/>
        </a:solidFill>
      </dgm:spPr>
      <dgm:t>
        <a:bodyPr/>
        <a:lstStyle/>
        <a:p>
          <a:r>
            <a:rPr lang="en-US"/>
            <a:t>Fellowship Guidelines</a:t>
          </a:r>
        </a:p>
      </dgm:t>
    </dgm:pt>
    <dgm:pt modelId="{33C3A0FE-C8D5-4A06-B246-9C561DA928C3}" type="parTrans" cxnId="{0DF63C3F-B8B8-4E6D-B5EC-21ED7C8B0204}">
      <dgm:prSet/>
      <dgm:spPr/>
      <dgm:t>
        <a:bodyPr/>
        <a:lstStyle/>
        <a:p>
          <a:endParaRPr lang="en-US"/>
        </a:p>
      </dgm:t>
    </dgm:pt>
    <dgm:pt modelId="{77D39497-59D2-43E3-B2B9-64DBBF916B10}" type="sibTrans" cxnId="{0DF63C3F-B8B8-4E6D-B5EC-21ED7C8B0204}">
      <dgm:prSet/>
      <dgm:spPr/>
      <dgm:t>
        <a:bodyPr/>
        <a:lstStyle/>
        <a:p>
          <a:endParaRPr lang="en-US"/>
        </a:p>
      </dgm:t>
    </dgm:pt>
    <dgm:pt modelId="{16C1C109-D50D-4E2D-A148-D304C959F6D6}">
      <dgm:prSet/>
      <dgm:spPr>
        <a:solidFill>
          <a:srgbClr val="4488AB"/>
        </a:solidFill>
      </dgm:spPr>
      <dgm:t>
        <a:bodyPr/>
        <a:lstStyle/>
        <a:p>
          <a:r>
            <a:rPr lang="en-US"/>
            <a:t>2026 Frequently Asked Questions</a:t>
          </a:r>
        </a:p>
      </dgm:t>
    </dgm:pt>
    <dgm:pt modelId="{AE5C2002-442B-4414-901E-3AE01581EFCC}" type="parTrans" cxnId="{78A6BE27-C845-4746-8D35-D03CEDB76272}">
      <dgm:prSet/>
      <dgm:spPr/>
      <dgm:t>
        <a:bodyPr/>
        <a:lstStyle/>
        <a:p>
          <a:endParaRPr lang="en-US"/>
        </a:p>
      </dgm:t>
    </dgm:pt>
    <dgm:pt modelId="{ACA8F1C1-3D32-472D-AFA1-CF6F6531B9D0}" type="sibTrans" cxnId="{78A6BE27-C845-4746-8D35-D03CEDB76272}">
      <dgm:prSet/>
      <dgm:spPr/>
      <dgm:t>
        <a:bodyPr/>
        <a:lstStyle/>
        <a:p>
          <a:endParaRPr lang="en-US"/>
        </a:p>
      </dgm:t>
    </dgm:pt>
    <dgm:pt modelId="{8DA598FC-2EB6-457F-9F4C-6D709BB456C3}">
      <dgm:prSet/>
      <dgm:spPr>
        <a:solidFill>
          <a:srgbClr val="4488AB"/>
        </a:solidFill>
      </dgm:spPr>
      <dgm:t>
        <a:bodyPr/>
        <a:lstStyle/>
        <a:p>
          <a:r>
            <a:rPr lang="en-US"/>
            <a:t>Preview of Application Form</a:t>
          </a:r>
        </a:p>
      </dgm:t>
    </dgm:pt>
    <dgm:pt modelId="{E306CDE1-70E6-40E5-A5CD-5D098AFAAADD}" type="parTrans" cxnId="{B3DF9C00-7E02-4CC7-97F8-6163A7504147}">
      <dgm:prSet/>
      <dgm:spPr/>
      <dgm:t>
        <a:bodyPr/>
        <a:lstStyle/>
        <a:p>
          <a:endParaRPr lang="en-AU"/>
        </a:p>
      </dgm:t>
    </dgm:pt>
    <dgm:pt modelId="{528D10C0-9C7A-4349-9178-F52F04C905B5}" type="sibTrans" cxnId="{B3DF9C00-7E02-4CC7-97F8-6163A7504147}">
      <dgm:prSet/>
      <dgm:spPr/>
      <dgm:t>
        <a:bodyPr/>
        <a:lstStyle/>
        <a:p>
          <a:endParaRPr lang="en-AU"/>
        </a:p>
      </dgm:t>
    </dgm:pt>
    <dgm:pt modelId="{FE6BF0E8-30AC-4784-9C34-3D3D90C7201C}">
      <dgm:prSet/>
      <dgm:spPr>
        <a:solidFill>
          <a:srgbClr val="4488AB"/>
        </a:solidFill>
      </dgm:spPr>
      <dgm:t>
        <a:bodyPr/>
        <a:lstStyle/>
        <a:p>
          <a:r>
            <a:rPr lang="en-US"/>
            <a:t>Subscribe to Fellowship updates &amp; the NDRP newsletter</a:t>
          </a:r>
        </a:p>
      </dgm:t>
    </dgm:pt>
    <dgm:pt modelId="{77A0CAA6-B661-494F-8F76-3F751DCCEA76}" type="parTrans" cxnId="{D934B69E-CAEE-4F1D-848E-E8E1AEC5AFA8}">
      <dgm:prSet/>
      <dgm:spPr/>
      <dgm:t>
        <a:bodyPr/>
        <a:lstStyle/>
        <a:p>
          <a:endParaRPr lang="en-AU"/>
        </a:p>
      </dgm:t>
    </dgm:pt>
    <dgm:pt modelId="{BB105C8B-FAF7-4D13-9054-E39AC8E89F48}" type="sibTrans" cxnId="{D934B69E-CAEE-4F1D-848E-E8E1AEC5AFA8}">
      <dgm:prSet/>
      <dgm:spPr/>
      <dgm:t>
        <a:bodyPr/>
        <a:lstStyle/>
        <a:p>
          <a:endParaRPr lang="en-AU"/>
        </a:p>
      </dgm:t>
    </dgm:pt>
    <dgm:pt modelId="{C23D98BC-8EF1-4A3D-8B30-BA71FBAAE1DB}">
      <dgm:prSet/>
      <dgm:spPr>
        <a:solidFill>
          <a:srgbClr val="4488AB"/>
        </a:solidFill>
      </dgm:spPr>
      <dgm:t>
        <a:bodyPr/>
        <a:lstStyle/>
        <a:p>
          <a:r>
            <a:rPr lang="en-US"/>
            <a:t>NDRP resources and videos</a:t>
          </a:r>
        </a:p>
      </dgm:t>
    </dgm:pt>
    <dgm:pt modelId="{0A25D545-B6DD-4748-A376-BEFB841C0AFD}" type="parTrans" cxnId="{021E4D49-7285-4F80-9F48-122D8402E008}">
      <dgm:prSet/>
      <dgm:spPr/>
      <dgm:t>
        <a:bodyPr/>
        <a:lstStyle/>
        <a:p>
          <a:endParaRPr lang="en-AU"/>
        </a:p>
      </dgm:t>
    </dgm:pt>
    <dgm:pt modelId="{5B210EAD-10E2-4220-B8CB-F658674BF8DF}" type="sibTrans" cxnId="{021E4D49-7285-4F80-9F48-122D8402E008}">
      <dgm:prSet/>
      <dgm:spPr/>
      <dgm:t>
        <a:bodyPr/>
        <a:lstStyle/>
        <a:p>
          <a:endParaRPr lang="en-AU"/>
        </a:p>
      </dgm:t>
    </dgm:pt>
    <dgm:pt modelId="{A660E9D9-CE2B-4E51-AD79-7E705E19104E}">
      <dgm:prSet/>
      <dgm:spPr>
        <a:solidFill>
          <a:srgbClr val="4488AB"/>
        </a:solidFill>
      </dgm:spPr>
      <dgm:t>
        <a:bodyPr/>
        <a:lstStyle/>
        <a:p>
          <a:r>
            <a:rPr lang="en-US"/>
            <a:t>Fellowship Assessment Matrix</a:t>
          </a:r>
        </a:p>
      </dgm:t>
    </dgm:pt>
    <dgm:pt modelId="{3E0E7045-1956-4277-8D0D-8BD3C13CE192}" type="parTrans" cxnId="{27E3FBD0-B001-4F2E-BF84-A169B865078D}">
      <dgm:prSet/>
      <dgm:spPr/>
      <dgm:t>
        <a:bodyPr/>
        <a:lstStyle/>
        <a:p>
          <a:endParaRPr lang="en-AU"/>
        </a:p>
      </dgm:t>
    </dgm:pt>
    <dgm:pt modelId="{BA0972A0-D497-4714-BA52-3CD0D5AEEB71}" type="sibTrans" cxnId="{27E3FBD0-B001-4F2E-BF84-A169B865078D}">
      <dgm:prSet/>
      <dgm:spPr/>
      <dgm:t>
        <a:bodyPr/>
        <a:lstStyle/>
        <a:p>
          <a:endParaRPr lang="en-AU"/>
        </a:p>
      </dgm:t>
    </dgm:pt>
    <dgm:pt modelId="{5BE701A1-DF08-47C4-AFF7-3F1199EBC6B0}">
      <dgm:prSet/>
      <dgm:spPr>
        <a:solidFill>
          <a:srgbClr val="4488AB"/>
        </a:solidFill>
      </dgm:spPr>
      <dgm:t>
        <a:bodyPr/>
        <a:lstStyle/>
        <a:p>
          <a:r>
            <a:rPr lang="en-US"/>
            <a:t>NDRP Guiding Principles</a:t>
          </a:r>
        </a:p>
      </dgm:t>
    </dgm:pt>
    <dgm:pt modelId="{EC43582C-42E2-46FE-BEFC-7664DCEF8AAD}" type="parTrans" cxnId="{4154E234-A0F2-4D82-98BC-37FA8C729AEF}">
      <dgm:prSet/>
      <dgm:spPr/>
      <dgm:t>
        <a:bodyPr/>
        <a:lstStyle/>
        <a:p>
          <a:endParaRPr lang="en-AU"/>
        </a:p>
      </dgm:t>
    </dgm:pt>
    <dgm:pt modelId="{7FFC4F4E-ACD7-4B58-AA41-2D7F2C4FE7C3}" type="sibTrans" cxnId="{4154E234-A0F2-4D82-98BC-37FA8C729AEF}">
      <dgm:prSet/>
      <dgm:spPr/>
      <dgm:t>
        <a:bodyPr/>
        <a:lstStyle/>
        <a:p>
          <a:endParaRPr lang="en-AU"/>
        </a:p>
      </dgm:t>
    </dgm:pt>
    <dgm:pt modelId="{A4002894-7230-4E77-BC85-1BA986F2F88B}">
      <dgm:prSet/>
      <dgm:spPr>
        <a:solidFill>
          <a:srgbClr val="4488AB"/>
        </a:solidFill>
      </dgm:spPr>
      <dgm:t>
        <a:bodyPr/>
        <a:lstStyle/>
        <a:p>
          <a:r>
            <a:rPr lang="en-US"/>
            <a:t>NDRP Research Agenda</a:t>
          </a:r>
        </a:p>
      </dgm:t>
    </dgm:pt>
    <dgm:pt modelId="{DB0DD4F6-4821-4A79-945B-DD269BC94F3E}" type="parTrans" cxnId="{25E5FBE2-EE48-498A-8F42-A26C2700B6C3}">
      <dgm:prSet/>
      <dgm:spPr/>
      <dgm:t>
        <a:bodyPr/>
        <a:lstStyle/>
        <a:p>
          <a:endParaRPr lang="en-AU"/>
        </a:p>
      </dgm:t>
    </dgm:pt>
    <dgm:pt modelId="{AF9F8B8F-8CC6-4D92-8BA8-12346C02C436}" type="sibTrans" cxnId="{25E5FBE2-EE48-498A-8F42-A26C2700B6C3}">
      <dgm:prSet/>
      <dgm:spPr/>
      <dgm:t>
        <a:bodyPr/>
        <a:lstStyle/>
        <a:p>
          <a:endParaRPr lang="en-AU"/>
        </a:p>
      </dgm:t>
    </dgm:pt>
    <dgm:pt modelId="{AC50D25C-BDB5-418E-AA60-21A99FB6633A}" type="pres">
      <dgm:prSet presAssocID="{0BDDD1CE-5243-4CED-8DEB-2F855C53E508}" presName="diagram" presStyleCnt="0">
        <dgm:presLayoutVars>
          <dgm:dir/>
          <dgm:resizeHandles val="exact"/>
        </dgm:presLayoutVars>
      </dgm:prSet>
      <dgm:spPr/>
    </dgm:pt>
    <dgm:pt modelId="{F9283D61-424D-4E0F-BE77-CE72B3E3E76A}" type="pres">
      <dgm:prSet presAssocID="{46038114-D01F-4CD6-AD46-813D6F2C1D31}" presName="node" presStyleLbl="node1" presStyleIdx="0" presStyleCnt="8">
        <dgm:presLayoutVars>
          <dgm:bulletEnabled val="1"/>
        </dgm:presLayoutVars>
      </dgm:prSet>
      <dgm:spPr/>
    </dgm:pt>
    <dgm:pt modelId="{40F022C7-C1BB-47F2-A1DB-677CFA6F8ADB}" type="pres">
      <dgm:prSet presAssocID="{77D39497-59D2-43E3-B2B9-64DBBF916B10}" presName="sibTrans" presStyleCnt="0"/>
      <dgm:spPr/>
    </dgm:pt>
    <dgm:pt modelId="{6748746F-C9D2-440E-8890-5999861AAD66}" type="pres">
      <dgm:prSet presAssocID="{5BE701A1-DF08-47C4-AFF7-3F1199EBC6B0}" presName="node" presStyleLbl="node1" presStyleIdx="1" presStyleCnt="8">
        <dgm:presLayoutVars>
          <dgm:bulletEnabled val="1"/>
        </dgm:presLayoutVars>
      </dgm:prSet>
      <dgm:spPr/>
    </dgm:pt>
    <dgm:pt modelId="{D47013D5-8403-4775-8EF8-81FC321A354F}" type="pres">
      <dgm:prSet presAssocID="{7FFC4F4E-ACD7-4B58-AA41-2D7F2C4FE7C3}" presName="sibTrans" presStyleCnt="0"/>
      <dgm:spPr/>
    </dgm:pt>
    <dgm:pt modelId="{2F34FEEE-C50A-4B30-83D5-F26B1BA5F817}" type="pres">
      <dgm:prSet presAssocID="{A4002894-7230-4E77-BC85-1BA986F2F88B}" presName="node" presStyleLbl="node1" presStyleIdx="2" presStyleCnt="8">
        <dgm:presLayoutVars>
          <dgm:bulletEnabled val="1"/>
        </dgm:presLayoutVars>
      </dgm:prSet>
      <dgm:spPr/>
    </dgm:pt>
    <dgm:pt modelId="{2DBB4F80-BDEB-4388-872C-40A010796C93}" type="pres">
      <dgm:prSet presAssocID="{AF9F8B8F-8CC6-4D92-8BA8-12346C02C436}" presName="sibTrans" presStyleCnt="0"/>
      <dgm:spPr/>
    </dgm:pt>
    <dgm:pt modelId="{2119721D-AC40-4645-8CAA-C5D68025E316}" type="pres">
      <dgm:prSet presAssocID="{A660E9D9-CE2B-4E51-AD79-7E705E19104E}" presName="node" presStyleLbl="node1" presStyleIdx="3" presStyleCnt="8">
        <dgm:presLayoutVars>
          <dgm:bulletEnabled val="1"/>
        </dgm:presLayoutVars>
      </dgm:prSet>
      <dgm:spPr/>
    </dgm:pt>
    <dgm:pt modelId="{C6473934-4DDD-4CED-982E-218F64A63C04}" type="pres">
      <dgm:prSet presAssocID="{BA0972A0-D497-4714-BA52-3CD0D5AEEB71}" presName="sibTrans" presStyleCnt="0"/>
      <dgm:spPr/>
    </dgm:pt>
    <dgm:pt modelId="{09D6C625-6F83-4632-84D3-8E64CDC7619E}" type="pres">
      <dgm:prSet presAssocID="{16C1C109-D50D-4E2D-A148-D304C959F6D6}" presName="node" presStyleLbl="node1" presStyleIdx="4" presStyleCnt="8">
        <dgm:presLayoutVars>
          <dgm:bulletEnabled val="1"/>
        </dgm:presLayoutVars>
      </dgm:prSet>
      <dgm:spPr/>
    </dgm:pt>
    <dgm:pt modelId="{13F98444-70F4-4AD3-A862-F2AC5216859A}" type="pres">
      <dgm:prSet presAssocID="{ACA8F1C1-3D32-472D-AFA1-CF6F6531B9D0}" presName="sibTrans" presStyleCnt="0"/>
      <dgm:spPr/>
    </dgm:pt>
    <dgm:pt modelId="{79E9CCE0-C007-4BF1-B81A-6EE17B043CF4}" type="pres">
      <dgm:prSet presAssocID="{8DA598FC-2EB6-457F-9F4C-6D709BB456C3}" presName="node" presStyleLbl="node1" presStyleIdx="5" presStyleCnt="8">
        <dgm:presLayoutVars>
          <dgm:bulletEnabled val="1"/>
        </dgm:presLayoutVars>
      </dgm:prSet>
      <dgm:spPr/>
    </dgm:pt>
    <dgm:pt modelId="{E10BEB26-1DF9-4225-945C-6E4ECA5F1964}" type="pres">
      <dgm:prSet presAssocID="{528D10C0-9C7A-4349-9178-F52F04C905B5}" presName="sibTrans" presStyleCnt="0"/>
      <dgm:spPr/>
    </dgm:pt>
    <dgm:pt modelId="{1FA699B4-A638-430A-8B61-C627ED59BCCD}" type="pres">
      <dgm:prSet presAssocID="{C23D98BC-8EF1-4A3D-8B30-BA71FBAAE1DB}" presName="node" presStyleLbl="node1" presStyleIdx="6" presStyleCnt="8">
        <dgm:presLayoutVars>
          <dgm:bulletEnabled val="1"/>
        </dgm:presLayoutVars>
      </dgm:prSet>
      <dgm:spPr/>
    </dgm:pt>
    <dgm:pt modelId="{3DF8BE98-44E1-4DBB-8410-BCA978AA03E1}" type="pres">
      <dgm:prSet presAssocID="{5B210EAD-10E2-4220-B8CB-F658674BF8DF}" presName="sibTrans" presStyleCnt="0"/>
      <dgm:spPr/>
    </dgm:pt>
    <dgm:pt modelId="{F894FB63-2C5F-4F00-89B9-ACF297B9C24B}" type="pres">
      <dgm:prSet presAssocID="{FE6BF0E8-30AC-4784-9C34-3D3D90C7201C}" presName="node" presStyleLbl="node1" presStyleIdx="7" presStyleCnt="8">
        <dgm:presLayoutVars>
          <dgm:bulletEnabled val="1"/>
        </dgm:presLayoutVars>
      </dgm:prSet>
      <dgm:spPr/>
    </dgm:pt>
  </dgm:ptLst>
  <dgm:cxnLst>
    <dgm:cxn modelId="{B3DF9C00-7E02-4CC7-97F8-6163A7504147}" srcId="{0BDDD1CE-5243-4CED-8DEB-2F855C53E508}" destId="{8DA598FC-2EB6-457F-9F4C-6D709BB456C3}" srcOrd="5" destOrd="0" parTransId="{E306CDE1-70E6-40E5-A5CD-5D098AFAAADD}" sibTransId="{528D10C0-9C7A-4349-9178-F52F04C905B5}"/>
    <dgm:cxn modelId="{78A6BE27-C845-4746-8D35-D03CEDB76272}" srcId="{0BDDD1CE-5243-4CED-8DEB-2F855C53E508}" destId="{16C1C109-D50D-4E2D-A148-D304C959F6D6}" srcOrd="4" destOrd="0" parTransId="{AE5C2002-442B-4414-901E-3AE01581EFCC}" sibTransId="{ACA8F1C1-3D32-472D-AFA1-CF6F6531B9D0}"/>
    <dgm:cxn modelId="{4154E234-A0F2-4D82-98BC-37FA8C729AEF}" srcId="{0BDDD1CE-5243-4CED-8DEB-2F855C53E508}" destId="{5BE701A1-DF08-47C4-AFF7-3F1199EBC6B0}" srcOrd="1" destOrd="0" parTransId="{EC43582C-42E2-46FE-BEFC-7664DCEF8AAD}" sibTransId="{7FFC4F4E-ACD7-4B58-AA41-2D7F2C4FE7C3}"/>
    <dgm:cxn modelId="{DACF693C-CF23-4CD1-B46F-0D257BBA0955}" type="presOf" srcId="{0BDDD1CE-5243-4CED-8DEB-2F855C53E508}" destId="{AC50D25C-BDB5-418E-AA60-21A99FB6633A}" srcOrd="0" destOrd="0" presId="urn:microsoft.com/office/officeart/2005/8/layout/default"/>
    <dgm:cxn modelId="{0DF63C3F-B8B8-4E6D-B5EC-21ED7C8B0204}" srcId="{0BDDD1CE-5243-4CED-8DEB-2F855C53E508}" destId="{46038114-D01F-4CD6-AD46-813D6F2C1D31}" srcOrd="0" destOrd="0" parTransId="{33C3A0FE-C8D5-4A06-B246-9C561DA928C3}" sibTransId="{77D39497-59D2-43E3-B2B9-64DBBF916B10}"/>
    <dgm:cxn modelId="{021E4D49-7285-4F80-9F48-122D8402E008}" srcId="{0BDDD1CE-5243-4CED-8DEB-2F855C53E508}" destId="{C23D98BC-8EF1-4A3D-8B30-BA71FBAAE1DB}" srcOrd="6" destOrd="0" parTransId="{0A25D545-B6DD-4748-A376-BEFB841C0AFD}" sibTransId="{5B210EAD-10E2-4220-B8CB-F658674BF8DF}"/>
    <dgm:cxn modelId="{D934B69E-CAEE-4F1D-848E-E8E1AEC5AFA8}" srcId="{0BDDD1CE-5243-4CED-8DEB-2F855C53E508}" destId="{FE6BF0E8-30AC-4784-9C34-3D3D90C7201C}" srcOrd="7" destOrd="0" parTransId="{77A0CAA6-B661-494F-8F76-3F751DCCEA76}" sibTransId="{BB105C8B-FAF7-4D13-9054-E39AC8E89F48}"/>
    <dgm:cxn modelId="{7E4195AD-F62F-4179-AC17-6BA9DA30E7CB}" type="presOf" srcId="{C23D98BC-8EF1-4A3D-8B30-BA71FBAAE1DB}" destId="{1FA699B4-A638-430A-8B61-C627ED59BCCD}" srcOrd="0" destOrd="0" presId="urn:microsoft.com/office/officeart/2005/8/layout/default"/>
    <dgm:cxn modelId="{AFE78FCA-43E6-4DBC-BF9D-E499D07D8FC9}" type="presOf" srcId="{8DA598FC-2EB6-457F-9F4C-6D709BB456C3}" destId="{79E9CCE0-C007-4BF1-B81A-6EE17B043CF4}" srcOrd="0" destOrd="0" presId="urn:microsoft.com/office/officeart/2005/8/layout/default"/>
    <dgm:cxn modelId="{27E3FBD0-B001-4F2E-BF84-A169B865078D}" srcId="{0BDDD1CE-5243-4CED-8DEB-2F855C53E508}" destId="{A660E9D9-CE2B-4E51-AD79-7E705E19104E}" srcOrd="3" destOrd="0" parTransId="{3E0E7045-1956-4277-8D0D-8BD3C13CE192}" sibTransId="{BA0972A0-D497-4714-BA52-3CD0D5AEEB71}"/>
    <dgm:cxn modelId="{17FE05D5-FBF0-4DBA-923B-366521DE3E71}" type="presOf" srcId="{FE6BF0E8-30AC-4784-9C34-3D3D90C7201C}" destId="{F894FB63-2C5F-4F00-89B9-ACF297B9C24B}" srcOrd="0" destOrd="0" presId="urn:microsoft.com/office/officeart/2005/8/layout/default"/>
    <dgm:cxn modelId="{25E5FBE2-EE48-498A-8F42-A26C2700B6C3}" srcId="{0BDDD1CE-5243-4CED-8DEB-2F855C53E508}" destId="{A4002894-7230-4E77-BC85-1BA986F2F88B}" srcOrd="2" destOrd="0" parTransId="{DB0DD4F6-4821-4A79-945B-DD269BC94F3E}" sibTransId="{AF9F8B8F-8CC6-4D92-8BA8-12346C02C436}"/>
    <dgm:cxn modelId="{2EA5FDEF-8DF5-4CFA-A1A6-0DE5953AE1E0}" type="presOf" srcId="{A4002894-7230-4E77-BC85-1BA986F2F88B}" destId="{2F34FEEE-C50A-4B30-83D5-F26B1BA5F817}" srcOrd="0" destOrd="0" presId="urn:microsoft.com/office/officeart/2005/8/layout/default"/>
    <dgm:cxn modelId="{5DC645F4-33D8-460C-AD47-15E7867E59BD}" type="presOf" srcId="{5BE701A1-DF08-47C4-AFF7-3F1199EBC6B0}" destId="{6748746F-C9D2-440E-8890-5999861AAD66}" srcOrd="0" destOrd="0" presId="urn:microsoft.com/office/officeart/2005/8/layout/default"/>
    <dgm:cxn modelId="{E92109F8-BCE2-4489-A3EC-0FD80DA61D53}" type="presOf" srcId="{46038114-D01F-4CD6-AD46-813D6F2C1D31}" destId="{F9283D61-424D-4E0F-BE77-CE72B3E3E76A}" srcOrd="0" destOrd="0" presId="urn:microsoft.com/office/officeart/2005/8/layout/default"/>
    <dgm:cxn modelId="{2E1279F8-AE5C-4257-808E-30BD8E1A7B92}" type="presOf" srcId="{A660E9D9-CE2B-4E51-AD79-7E705E19104E}" destId="{2119721D-AC40-4645-8CAA-C5D68025E316}" srcOrd="0" destOrd="0" presId="urn:microsoft.com/office/officeart/2005/8/layout/default"/>
    <dgm:cxn modelId="{A17512FB-EC11-4C03-8DCE-401936A6E36D}" type="presOf" srcId="{16C1C109-D50D-4E2D-A148-D304C959F6D6}" destId="{09D6C625-6F83-4632-84D3-8E64CDC7619E}" srcOrd="0" destOrd="0" presId="urn:microsoft.com/office/officeart/2005/8/layout/default"/>
    <dgm:cxn modelId="{1A15A97C-96ED-4888-806F-67321C63ACB2}" type="presParOf" srcId="{AC50D25C-BDB5-418E-AA60-21A99FB6633A}" destId="{F9283D61-424D-4E0F-BE77-CE72B3E3E76A}" srcOrd="0" destOrd="0" presId="urn:microsoft.com/office/officeart/2005/8/layout/default"/>
    <dgm:cxn modelId="{5C4595B6-A759-4E49-B93C-4DFF17CE201A}" type="presParOf" srcId="{AC50D25C-BDB5-418E-AA60-21A99FB6633A}" destId="{40F022C7-C1BB-47F2-A1DB-677CFA6F8ADB}" srcOrd="1" destOrd="0" presId="urn:microsoft.com/office/officeart/2005/8/layout/default"/>
    <dgm:cxn modelId="{6D166117-768D-4C92-A439-78831F0831FF}" type="presParOf" srcId="{AC50D25C-BDB5-418E-AA60-21A99FB6633A}" destId="{6748746F-C9D2-440E-8890-5999861AAD66}" srcOrd="2" destOrd="0" presId="urn:microsoft.com/office/officeart/2005/8/layout/default"/>
    <dgm:cxn modelId="{64604D3E-B03E-466E-A9A4-FF5D37B1B81B}" type="presParOf" srcId="{AC50D25C-BDB5-418E-AA60-21A99FB6633A}" destId="{D47013D5-8403-4775-8EF8-81FC321A354F}" srcOrd="3" destOrd="0" presId="urn:microsoft.com/office/officeart/2005/8/layout/default"/>
    <dgm:cxn modelId="{F0D8BDCB-AB00-4808-A2BA-CF6F722A0CC6}" type="presParOf" srcId="{AC50D25C-BDB5-418E-AA60-21A99FB6633A}" destId="{2F34FEEE-C50A-4B30-83D5-F26B1BA5F817}" srcOrd="4" destOrd="0" presId="urn:microsoft.com/office/officeart/2005/8/layout/default"/>
    <dgm:cxn modelId="{581BB123-0560-4A6C-A7F3-FC71631F51F5}" type="presParOf" srcId="{AC50D25C-BDB5-418E-AA60-21A99FB6633A}" destId="{2DBB4F80-BDEB-4388-872C-40A010796C93}" srcOrd="5" destOrd="0" presId="urn:microsoft.com/office/officeart/2005/8/layout/default"/>
    <dgm:cxn modelId="{4BEB7A21-89A3-439D-A0CA-7DDAD4D3A037}" type="presParOf" srcId="{AC50D25C-BDB5-418E-AA60-21A99FB6633A}" destId="{2119721D-AC40-4645-8CAA-C5D68025E316}" srcOrd="6" destOrd="0" presId="urn:microsoft.com/office/officeart/2005/8/layout/default"/>
    <dgm:cxn modelId="{CB2ED27F-9448-44D0-A081-C6195090204A}" type="presParOf" srcId="{AC50D25C-BDB5-418E-AA60-21A99FB6633A}" destId="{C6473934-4DDD-4CED-982E-218F64A63C04}" srcOrd="7" destOrd="0" presId="urn:microsoft.com/office/officeart/2005/8/layout/default"/>
    <dgm:cxn modelId="{8721D091-41FC-419E-A0E1-CDCF4179D3E2}" type="presParOf" srcId="{AC50D25C-BDB5-418E-AA60-21A99FB6633A}" destId="{09D6C625-6F83-4632-84D3-8E64CDC7619E}" srcOrd="8" destOrd="0" presId="urn:microsoft.com/office/officeart/2005/8/layout/default"/>
    <dgm:cxn modelId="{07D80AA7-BF03-4920-8BDC-9EAC4C604639}" type="presParOf" srcId="{AC50D25C-BDB5-418E-AA60-21A99FB6633A}" destId="{13F98444-70F4-4AD3-A862-F2AC5216859A}" srcOrd="9" destOrd="0" presId="urn:microsoft.com/office/officeart/2005/8/layout/default"/>
    <dgm:cxn modelId="{1CCA113C-51EE-4794-93BB-F23CA7837BF0}" type="presParOf" srcId="{AC50D25C-BDB5-418E-AA60-21A99FB6633A}" destId="{79E9CCE0-C007-4BF1-B81A-6EE17B043CF4}" srcOrd="10" destOrd="0" presId="urn:microsoft.com/office/officeart/2005/8/layout/default"/>
    <dgm:cxn modelId="{3B7E74ED-6909-4542-A7F3-D75E4A99A857}" type="presParOf" srcId="{AC50D25C-BDB5-418E-AA60-21A99FB6633A}" destId="{E10BEB26-1DF9-4225-945C-6E4ECA5F1964}" srcOrd="11" destOrd="0" presId="urn:microsoft.com/office/officeart/2005/8/layout/default"/>
    <dgm:cxn modelId="{6020F364-BB34-4977-BF7C-21EAECB7E863}" type="presParOf" srcId="{AC50D25C-BDB5-418E-AA60-21A99FB6633A}" destId="{1FA699B4-A638-430A-8B61-C627ED59BCCD}" srcOrd="12" destOrd="0" presId="urn:microsoft.com/office/officeart/2005/8/layout/default"/>
    <dgm:cxn modelId="{228DB6FB-D419-4249-A574-30D0A3C5D16F}" type="presParOf" srcId="{AC50D25C-BDB5-418E-AA60-21A99FB6633A}" destId="{3DF8BE98-44E1-4DBB-8410-BCA978AA03E1}" srcOrd="13" destOrd="0" presId="urn:microsoft.com/office/officeart/2005/8/layout/default"/>
    <dgm:cxn modelId="{AFC1F7F5-871A-46D3-AC5B-326357DC108D}" type="presParOf" srcId="{AC50D25C-BDB5-418E-AA60-21A99FB6633A}" destId="{F894FB63-2C5F-4F00-89B9-ACF297B9C24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391F7-A61D-4A1F-AB03-47F2F1FDC9A7}">
      <dsp:nvSpPr>
        <dsp:cNvPr id="0" name=""/>
        <dsp:cNvSpPr/>
      </dsp:nvSpPr>
      <dsp:spPr>
        <a:xfrm>
          <a:off x="788669" y="0"/>
          <a:ext cx="8938260" cy="5737909"/>
        </a:xfrm>
        <a:prstGeom prst="rightArrow">
          <a:avLst/>
        </a:prstGeom>
        <a:solidFill>
          <a:srgbClr val="2C3949"/>
        </a:solidFill>
        <a:ln>
          <a:noFill/>
        </a:ln>
        <a:effectLst/>
      </dsp:spPr>
      <dsp:style>
        <a:lnRef idx="0">
          <a:scrgbClr r="0" g="0" b="0"/>
        </a:lnRef>
        <a:fillRef idx="1">
          <a:scrgbClr r="0" g="0" b="0"/>
        </a:fillRef>
        <a:effectRef idx="0">
          <a:scrgbClr r="0" g="0" b="0"/>
        </a:effectRef>
        <a:fontRef idx="minor"/>
      </dsp:style>
    </dsp:sp>
    <dsp:sp modelId="{92A3E0F2-D55C-4EBE-8D2B-10722FB05B3E}">
      <dsp:nvSpPr>
        <dsp:cNvPr id="0" name=""/>
        <dsp:cNvSpPr/>
      </dsp:nvSpPr>
      <dsp:spPr>
        <a:xfrm>
          <a:off x="417"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Application Form Open </a:t>
          </a:r>
          <a:br>
            <a:rPr lang="en-AU" sz="1500" kern="1200"/>
          </a:br>
          <a:r>
            <a:rPr lang="en-AU" sz="1500" kern="1200"/>
            <a:t>10 Aug 2026</a:t>
          </a:r>
        </a:p>
      </dsp:txBody>
      <dsp:txXfrm>
        <a:off x="61889" y="1782844"/>
        <a:ext cx="1136309" cy="2172219"/>
      </dsp:txXfrm>
    </dsp:sp>
    <dsp:sp modelId="{F3284AA1-DD28-4A49-8C75-782A64E696F8}">
      <dsp:nvSpPr>
        <dsp:cNvPr id="0" name=""/>
        <dsp:cNvSpPr/>
      </dsp:nvSpPr>
      <dsp:spPr>
        <a:xfrm>
          <a:off x="1322633"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Application Form closes</a:t>
          </a:r>
          <a:br>
            <a:rPr lang="en-AU" sz="1500" kern="1200"/>
          </a:br>
          <a:r>
            <a:rPr lang="en-AU" sz="1500" kern="1200"/>
            <a:t>21 Sep 2026 </a:t>
          </a:r>
          <a:br>
            <a:rPr lang="en-AU" sz="1500" kern="1200"/>
          </a:br>
          <a:r>
            <a:rPr lang="en-AU" sz="1500" kern="1200"/>
            <a:t>5pm AEST</a:t>
          </a:r>
        </a:p>
      </dsp:txBody>
      <dsp:txXfrm>
        <a:off x="1384105" y="1782844"/>
        <a:ext cx="1136309" cy="2172219"/>
      </dsp:txXfrm>
    </dsp:sp>
    <dsp:sp modelId="{08E9A3FF-4C43-459E-A85D-0522D1945135}">
      <dsp:nvSpPr>
        <dsp:cNvPr id="0" name=""/>
        <dsp:cNvSpPr/>
      </dsp:nvSpPr>
      <dsp:spPr>
        <a:xfrm>
          <a:off x="2644849" y="1721372"/>
          <a:ext cx="1259253" cy="2295163"/>
        </a:xfrm>
        <a:prstGeom prst="roundRect">
          <a:avLst/>
        </a:prstGeom>
        <a:solidFill>
          <a:srgbClr val="2C39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Assess applications</a:t>
          </a:r>
        </a:p>
        <a:p>
          <a:pPr marL="0" lvl="0" indent="0" algn="ctr" defTabSz="666750">
            <a:lnSpc>
              <a:spcPct val="90000"/>
            </a:lnSpc>
            <a:spcBef>
              <a:spcPct val="0"/>
            </a:spcBef>
            <a:spcAft>
              <a:spcPct val="35000"/>
            </a:spcAft>
            <a:buNone/>
          </a:pPr>
          <a:r>
            <a:rPr lang="en-AU" sz="1500" kern="1200"/>
            <a:t>Sep-Oct 2026</a:t>
          </a:r>
        </a:p>
      </dsp:txBody>
      <dsp:txXfrm>
        <a:off x="2706321" y="1782844"/>
        <a:ext cx="1136309" cy="2172219"/>
      </dsp:txXfrm>
    </dsp:sp>
    <dsp:sp modelId="{B1AF5204-C43F-46DA-A972-81D397655CAB}">
      <dsp:nvSpPr>
        <dsp:cNvPr id="0" name=""/>
        <dsp:cNvSpPr/>
      </dsp:nvSpPr>
      <dsp:spPr>
        <a:xfrm>
          <a:off x="3967065" y="1721372"/>
          <a:ext cx="1259253" cy="22951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Online Interviews with Shortlisted Candidates</a:t>
          </a:r>
        </a:p>
        <a:p>
          <a:pPr marL="0" lvl="0" indent="0" algn="ctr" defTabSz="666750">
            <a:lnSpc>
              <a:spcPct val="90000"/>
            </a:lnSpc>
            <a:spcBef>
              <a:spcPct val="0"/>
            </a:spcBef>
            <a:spcAft>
              <a:spcPct val="35000"/>
            </a:spcAft>
            <a:buNone/>
          </a:pPr>
          <a:r>
            <a:rPr lang="en-AU" sz="1500" kern="1200"/>
            <a:t>October 2026</a:t>
          </a:r>
        </a:p>
      </dsp:txBody>
      <dsp:txXfrm>
        <a:off x="4028537" y="1782844"/>
        <a:ext cx="1136309" cy="2172219"/>
      </dsp:txXfrm>
    </dsp:sp>
    <dsp:sp modelId="{380D1A9C-2C42-41F2-B663-5D59B2D026D3}">
      <dsp:nvSpPr>
        <dsp:cNvPr id="0" name=""/>
        <dsp:cNvSpPr/>
      </dsp:nvSpPr>
      <dsp:spPr>
        <a:xfrm>
          <a:off x="5289281" y="1721372"/>
          <a:ext cx="1259253" cy="2295163"/>
        </a:xfrm>
        <a:prstGeom prst="roundRect">
          <a:avLst/>
        </a:prstGeom>
        <a:solidFill>
          <a:srgbClr val="BF45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Notify Successful Candidates</a:t>
          </a:r>
        </a:p>
        <a:p>
          <a:pPr marL="0" lvl="0" indent="0" algn="ctr" defTabSz="666750">
            <a:lnSpc>
              <a:spcPct val="90000"/>
            </a:lnSpc>
            <a:spcBef>
              <a:spcPct val="0"/>
            </a:spcBef>
            <a:spcAft>
              <a:spcPct val="35000"/>
            </a:spcAft>
            <a:buNone/>
          </a:pPr>
          <a:r>
            <a:rPr lang="en-AU" sz="1500" kern="1200"/>
            <a:t>26 Oct 2026</a:t>
          </a:r>
        </a:p>
      </dsp:txBody>
      <dsp:txXfrm>
        <a:off x="5350753" y="1782844"/>
        <a:ext cx="1136309" cy="2172219"/>
      </dsp:txXfrm>
    </dsp:sp>
    <dsp:sp modelId="{7FD5DA33-A984-42E7-BF25-421A1F66D09E}">
      <dsp:nvSpPr>
        <dsp:cNvPr id="0" name=""/>
        <dsp:cNvSpPr/>
      </dsp:nvSpPr>
      <dsp:spPr>
        <a:xfrm>
          <a:off x="6611497" y="1721372"/>
          <a:ext cx="1259253" cy="22951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Host Institutions confirmed agreement to host &amp; PhD evidence </a:t>
          </a:r>
        </a:p>
        <a:p>
          <a:pPr marL="0" lvl="0" indent="0" algn="ctr" defTabSz="666750">
            <a:lnSpc>
              <a:spcPct val="90000"/>
            </a:lnSpc>
            <a:spcBef>
              <a:spcPct val="0"/>
            </a:spcBef>
            <a:spcAft>
              <a:spcPct val="35000"/>
            </a:spcAft>
            <a:buNone/>
          </a:pPr>
          <a:r>
            <a:rPr lang="en-AU" sz="1500" kern="1200"/>
            <a:t>20 Nov 2026</a:t>
          </a:r>
        </a:p>
      </dsp:txBody>
      <dsp:txXfrm>
        <a:off x="6672969" y="1782844"/>
        <a:ext cx="1136309" cy="2172219"/>
      </dsp:txXfrm>
    </dsp:sp>
    <dsp:sp modelId="{641BB1F9-FB6D-43A5-BB07-D0DACA4A9E48}">
      <dsp:nvSpPr>
        <dsp:cNvPr id="0" name=""/>
        <dsp:cNvSpPr/>
      </dsp:nvSpPr>
      <dsp:spPr>
        <a:xfrm>
          <a:off x="7933713"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Fellowships start November 2026</a:t>
          </a:r>
          <a:endParaRPr lang="en-AU" sz="1500" kern="1200"/>
        </a:p>
      </dsp:txBody>
      <dsp:txXfrm>
        <a:off x="7995185" y="1782844"/>
        <a:ext cx="1136309" cy="2172219"/>
      </dsp:txXfrm>
    </dsp:sp>
    <dsp:sp modelId="{18733260-3EF9-4C93-BDAF-84DF198AA9BB}">
      <dsp:nvSpPr>
        <dsp:cNvPr id="0" name=""/>
        <dsp:cNvSpPr/>
      </dsp:nvSpPr>
      <dsp:spPr>
        <a:xfrm>
          <a:off x="9255929"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Fellowships finish November 2028</a:t>
          </a:r>
          <a:endParaRPr lang="en-AU" sz="1500" kern="1200"/>
        </a:p>
      </dsp:txBody>
      <dsp:txXfrm>
        <a:off x="9317401" y="1782844"/>
        <a:ext cx="1136309" cy="2172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22BB2-38E4-463D-A791-B868CB812E28}">
      <dsp:nvSpPr>
        <dsp:cNvPr id="0" name=""/>
        <dsp:cNvSpPr/>
      </dsp:nvSpPr>
      <dsp:spPr>
        <a:xfrm>
          <a:off x="0" y="0"/>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1. </a:t>
          </a:r>
          <a:r>
            <a:rPr lang="en-US" sz="2500" b="0" kern="1200"/>
            <a:t>Connection of your proposed research to the NDRP Principles and Research Agenda. </a:t>
          </a:r>
          <a:r>
            <a:rPr lang="en-US" sz="2500" kern="1200"/>
            <a:t>(40% weighting)</a:t>
          </a:r>
        </a:p>
      </dsp:txBody>
      <dsp:txXfrm>
        <a:off x="28833" y="28833"/>
        <a:ext cx="7267008" cy="926773"/>
      </dsp:txXfrm>
    </dsp:sp>
    <dsp:sp modelId="{2CBBE48B-11F9-4AFF-BD8E-E76ED7A19964}">
      <dsp:nvSpPr>
        <dsp:cNvPr id="0" name=""/>
        <dsp:cNvSpPr/>
      </dsp:nvSpPr>
      <dsp:spPr>
        <a:xfrm>
          <a:off x="704545" y="1163428"/>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2. </a:t>
          </a:r>
          <a:r>
            <a:rPr lang="en-AU" sz="2500" kern="1200"/>
            <a:t>Potential impact of the program on you and your career </a:t>
          </a:r>
          <a:r>
            <a:rPr lang="en-US" sz="2500" kern="1200"/>
            <a:t>(30% weighting)</a:t>
          </a:r>
          <a:endParaRPr lang="en-AU" sz="2500" kern="1200"/>
        </a:p>
      </dsp:txBody>
      <dsp:txXfrm>
        <a:off x="733378" y="1192261"/>
        <a:ext cx="7010383" cy="926773"/>
      </dsp:txXfrm>
    </dsp:sp>
    <dsp:sp modelId="{3F5EEE27-9F7E-4474-8442-9E4EDB91A4BE}">
      <dsp:nvSpPr>
        <dsp:cNvPr id="0" name=""/>
        <dsp:cNvSpPr/>
      </dsp:nvSpPr>
      <dsp:spPr>
        <a:xfrm>
          <a:off x="1398574" y="2326856"/>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3. </a:t>
          </a:r>
          <a:r>
            <a:rPr lang="en-AU" sz="2500" kern="1200"/>
            <a:t>Experience and readiness to make the most of this opportunity </a:t>
          </a:r>
          <a:r>
            <a:rPr lang="en-US" sz="2500" kern="1200"/>
            <a:t>(30% weighting)</a:t>
          </a:r>
          <a:endParaRPr lang="en-AU" sz="2500" kern="1200"/>
        </a:p>
      </dsp:txBody>
      <dsp:txXfrm>
        <a:off x="1427407" y="2355689"/>
        <a:ext cx="7020898" cy="926773"/>
      </dsp:txXfrm>
    </dsp:sp>
    <dsp:sp modelId="{50DBDB62-3150-4750-97FD-348148DF63F3}">
      <dsp:nvSpPr>
        <dsp:cNvPr id="0" name=""/>
        <dsp:cNvSpPr/>
      </dsp:nvSpPr>
      <dsp:spPr>
        <a:xfrm>
          <a:off x="2103119" y="3490284"/>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AU" sz="2500" kern="1200"/>
            <a:t>Other information you would like to provide to support your application </a:t>
          </a:r>
        </a:p>
      </dsp:txBody>
      <dsp:txXfrm>
        <a:off x="2131952" y="3519117"/>
        <a:ext cx="7010383" cy="926773"/>
      </dsp:txXfrm>
    </dsp:sp>
    <dsp:sp modelId="{7CAB7705-0139-490A-83BF-884EE560D8E7}">
      <dsp:nvSpPr>
        <dsp:cNvPr id="0" name=""/>
        <dsp:cNvSpPr/>
      </dsp:nvSpPr>
      <dsp:spPr>
        <a:xfrm>
          <a:off x="7772594" y="753990"/>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916568" y="753990"/>
        <a:ext cx="351937" cy="481513"/>
      </dsp:txXfrm>
    </dsp:sp>
    <dsp:sp modelId="{4C7356F7-951C-4972-B326-15952484FC31}">
      <dsp:nvSpPr>
        <dsp:cNvPr id="0" name=""/>
        <dsp:cNvSpPr/>
      </dsp:nvSpPr>
      <dsp:spPr>
        <a:xfrm>
          <a:off x="8477139" y="1917419"/>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sp:txBody>
      <dsp:txXfrm>
        <a:off x="8621113" y="1917419"/>
        <a:ext cx="351937" cy="481513"/>
      </dsp:txXfrm>
    </dsp:sp>
    <dsp:sp modelId="{3B079DF1-D1F6-478A-86F7-A4C2144ABE3D}">
      <dsp:nvSpPr>
        <dsp:cNvPr id="0" name=""/>
        <dsp:cNvSpPr/>
      </dsp:nvSpPr>
      <dsp:spPr>
        <a:xfrm>
          <a:off x="9171169" y="3080847"/>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sp:txBody>
      <dsp:txXfrm>
        <a:off x="9315143" y="3080847"/>
        <a:ext cx="351937" cy="481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83D61-424D-4E0F-BE77-CE72B3E3E76A}">
      <dsp:nvSpPr>
        <dsp:cNvPr id="0" name=""/>
        <dsp:cNvSpPr/>
      </dsp:nvSpPr>
      <dsp:spPr>
        <a:xfrm>
          <a:off x="3080"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Fellowship Guidelines</a:t>
          </a:r>
        </a:p>
      </dsp:txBody>
      <dsp:txXfrm>
        <a:off x="3080" y="856691"/>
        <a:ext cx="2444055" cy="1466433"/>
      </dsp:txXfrm>
    </dsp:sp>
    <dsp:sp modelId="{6748746F-C9D2-440E-8890-5999861AAD66}">
      <dsp:nvSpPr>
        <dsp:cNvPr id="0" name=""/>
        <dsp:cNvSpPr/>
      </dsp:nvSpPr>
      <dsp:spPr>
        <a:xfrm>
          <a:off x="2691541"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Guiding Principles</a:t>
          </a:r>
        </a:p>
      </dsp:txBody>
      <dsp:txXfrm>
        <a:off x="2691541" y="856691"/>
        <a:ext cx="2444055" cy="1466433"/>
      </dsp:txXfrm>
    </dsp:sp>
    <dsp:sp modelId="{2F34FEEE-C50A-4B30-83D5-F26B1BA5F817}">
      <dsp:nvSpPr>
        <dsp:cNvPr id="0" name=""/>
        <dsp:cNvSpPr/>
      </dsp:nvSpPr>
      <dsp:spPr>
        <a:xfrm>
          <a:off x="5380002"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Research Agenda</a:t>
          </a:r>
        </a:p>
      </dsp:txBody>
      <dsp:txXfrm>
        <a:off x="5380002" y="856691"/>
        <a:ext cx="2444055" cy="1466433"/>
      </dsp:txXfrm>
    </dsp:sp>
    <dsp:sp modelId="{2119721D-AC40-4645-8CAA-C5D68025E316}">
      <dsp:nvSpPr>
        <dsp:cNvPr id="0" name=""/>
        <dsp:cNvSpPr/>
      </dsp:nvSpPr>
      <dsp:spPr>
        <a:xfrm>
          <a:off x="8068463"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Fellowship Assessment Matrix</a:t>
          </a:r>
        </a:p>
      </dsp:txBody>
      <dsp:txXfrm>
        <a:off x="8068463" y="856691"/>
        <a:ext cx="2444055" cy="1466433"/>
      </dsp:txXfrm>
    </dsp:sp>
    <dsp:sp modelId="{09D6C625-6F83-4632-84D3-8E64CDC7619E}">
      <dsp:nvSpPr>
        <dsp:cNvPr id="0" name=""/>
        <dsp:cNvSpPr/>
      </dsp:nvSpPr>
      <dsp:spPr>
        <a:xfrm>
          <a:off x="3080"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2026 Frequently Asked Questions</a:t>
          </a:r>
        </a:p>
      </dsp:txBody>
      <dsp:txXfrm>
        <a:off x="3080" y="2567530"/>
        <a:ext cx="2444055" cy="1466433"/>
      </dsp:txXfrm>
    </dsp:sp>
    <dsp:sp modelId="{79E9CCE0-C007-4BF1-B81A-6EE17B043CF4}">
      <dsp:nvSpPr>
        <dsp:cNvPr id="0" name=""/>
        <dsp:cNvSpPr/>
      </dsp:nvSpPr>
      <dsp:spPr>
        <a:xfrm>
          <a:off x="2691541"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Preview of Application Form</a:t>
          </a:r>
        </a:p>
      </dsp:txBody>
      <dsp:txXfrm>
        <a:off x="2691541" y="2567530"/>
        <a:ext cx="2444055" cy="1466433"/>
      </dsp:txXfrm>
    </dsp:sp>
    <dsp:sp modelId="{1FA699B4-A638-430A-8B61-C627ED59BCCD}">
      <dsp:nvSpPr>
        <dsp:cNvPr id="0" name=""/>
        <dsp:cNvSpPr/>
      </dsp:nvSpPr>
      <dsp:spPr>
        <a:xfrm>
          <a:off x="5380002"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resources and videos</a:t>
          </a:r>
        </a:p>
      </dsp:txBody>
      <dsp:txXfrm>
        <a:off x="5380002" y="2567530"/>
        <a:ext cx="2444055" cy="1466433"/>
      </dsp:txXfrm>
    </dsp:sp>
    <dsp:sp modelId="{F894FB63-2C5F-4F00-89B9-ACF297B9C24B}">
      <dsp:nvSpPr>
        <dsp:cNvPr id="0" name=""/>
        <dsp:cNvSpPr/>
      </dsp:nvSpPr>
      <dsp:spPr>
        <a:xfrm>
          <a:off x="8068463"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Subscribe to Fellowship updates &amp; the NDRP newsletter</a:t>
          </a:r>
        </a:p>
      </dsp:txBody>
      <dsp:txXfrm>
        <a:off x="8068463" y="2567530"/>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92E3A-DC72-4789-A85E-6D432F4316C7}" type="datetimeFigureOut">
              <a:rPr lang="en-AU" smtClean="0"/>
              <a:t>12/08/2026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C51AE-EE07-445E-9CA9-A5070F6524CB}" type="slidenum">
              <a:rPr lang="en-AU" smtClean="0"/>
              <a:t>‹#›</a:t>
            </a:fld>
            <a:endParaRPr lang="en-AU"/>
          </a:p>
        </p:txBody>
      </p:sp>
    </p:spTree>
    <p:extLst>
      <p:ext uri="{BB962C8B-B14F-4D97-AF65-F5344CB8AC3E}">
        <p14:creationId xmlns:p14="http://schemas.microsoft.com/office/powerpoint/2010/main" val="716006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2</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Acknowledgement of Country </a:t>
            </a:r>
          </a:p>
          <a:p>
            <a:pPr>
              <a:lnSpc>
                <a:spcPct val="115000"/>
              </a:lnSpc>
              <a:spcAft>
                <a:spcPts val="1000"/>
              </a:spcAft>
            </a:pPr>
            <a:r>
              <a:rPr lang="en-AU" sz="1800">
                <a:solidFill>
                  <a:srgbClr val="2C3849"/>
                </a:solidFill>
                <a:effectLst/>
                <a:latin typeface="Calibri Light" panose="020F0302020204030204" pitchFamily="34" charset="0"/>
                <a:ea typeface="Times New Roman" panose="02020603050405020304" pitchFamily="18"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p>
          <a:p>
            <a:endParaRPr lang="en-AU"/>
          </a:p>
        </p:txBody>
      </p:sp>
      <p:sp>
        <p:nvSpPr>
          <p:cNvPr id="4" name="Slide Number Placeholder 3"/>
          <p:cNvSpPr>
            <a:spLocks noGrp="1"/>
          </p:cNvSpPr>
          <p:nvPr>
            <p:ph type="sldNum" sz="quarter" idx="5"/>
          </p:nvPr>
        </p:nvSpPr>
        <p:spPr/>
        <p:txBody>
          <a:bodyPr/>
          <a:lstStyle/>
          <a:p>
            <a:fld id="{57D4C24D-CFF3-46D0-AA19-6847C61CB8C4}" type="slidenum">
              <a:rPr lang="en-AU" smtClean="0"/>
              <a:t>2</a:t>
            </a:fld>
            <a:endParaRPr lang="en-AU"/>
          </a:p>
        </p:txBody>
      </p:sp>
    </p:spTree>
    <p:extLst>
      <p:ext uri="{BB962C8B-B14F-4D97-AF65-F5344CB8AC3E}">
        <p14:creationId xmlns:p14="http://schemas.microsoft.com/office/powerpoint/2010/main" val="401271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8D38-DF2B-F13E-1C01-55D60DA7A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D099C-53E3-B8C5-C72C-D79C5701F36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0818890-F2BF-7353-D8B5-91C5F9F808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C0115E-6483-C4C9-12F0-A9E5CC9C080B}"/>
              </a:ext>
            </a:extLst>
          </p:cNvPr>
          <p:cNvSpPr>
            <a:spLocks noGrp="1"/>
          </p:cNvSpPr>
          <p:nvPr>
            <p:ph type="sldNum" sz="quarter" idx="5"/>
          </p:nvPr>
        </p:nvSpPr>
        <p:spPr/>
        <p:txBody>
          <a:bodyPr/>
          <a:lstStyle/>
          <a:p>
            <a:fld id="{640C51AE-EE07-445E-9CA9-A5070F6524CB}" type="slidenum">
              <a:rPr lang="en-AU" smtClean="0"/>
              <a:t>11</a:t>
            </a:fld>
            <a:endParaRPr lang="en-AU"/>
          </a:p>
        </p:txBody>
      </p:sp>
    </p:spTree>
    <p:extLst>
      <p:ext uri="{BB962C8B-B14F-4D97-AF65-F5344CB8AC3E}">
        <p14:creationId xmlns:p14="http://schemas.microsoft.com/office/powerpoint/2010/main" val="2405505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4F65F-86B1-2AC9-32F8-8B43706E3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24A61-73DE-5F85-6F40-E11A48687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91D93-8A12-BB9B-C4A5-7647DE7CB953}"/>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04B99C5-993D-A286-505A-400A1AF0F2D6}"/>
              </a:ext>
            </a:extLst>
          </p:cNvPr>
          <p:cNvSpPr>
            <a:spLocks noGrp="1"/>
          </p:cNvSpPr>
          <p:nvPr>
            <p:ph type="sldNum" sz="quarter" idx="5"/>
          </p:nvPr>
        </p:nvSpPr>
        <p:spPr/>
        <p:txBody>
          <a:bodyPr/>
          <a:lstStyle/>
          <a:p>
            <a:fld id="{57D4C24D-CFF3-46D0-AA19-6847C61CB8C4}" type="slidenum">
              <a:rPr lang="en-AU" smtClean="0"/>
              <a:t>12</a:t>
            </a:fld>
            <a:endParaRPr lang="en-AU"/>
          </a:p>
        </p:txBody>
      </p:sp>
    </p:spTree>
    <p:extLst>
      <p:ext uri="{BB962C8B-B14F-4D97-AF65-F5344CB8AC3E}">
        <p14:creationId xmlns:p14="http://schemas.microsoft.com/office/powerpoint/2010/main" val="2257030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5E5BA-54DC-7DB7-76EE-3086C80D5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C8127-86C0-6702-5013-D35AF4F27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88724-C832-D711-4589-4832E2E20C99}"/>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AAC74A3F-5BA8-EF24-073E-28730DC5B5CA}"/>
              </a:ext>
            </a:extLst>
          </p:cNvPr>
          <p:cNvSpPr>
            <a:spLocks noGrp="1"/>
          </p:cNvSpPr>
          <p:nvPr>
            <p:ph type="sldNum" sz="quarter" idx="5"/>
          </p:nvPr>
        </p:nvSpPr>
        <p:spPr/>
        <p:txBody>
          <a:bodyPr/>
          <a:lstStyle/>
          <a:p>
            <a:fld id="{57D4C24D-CFF3-46D0-AA19-6847C61CB8C4}" type="slidenum">
              <a:rPr lang="en-AU" smtClean="0"/>
              <a:t>13</a:t>
            </a:fld>
            <a:endParaRPr lang="en-AU"/>
          </a:p>
        </p:txBody>
      </p:sp>
    </p:spTree>
    <p:extLst>
      <p:ext uri="{BB962C8B-B14F-4D97-AF65-F5344CB8AC3E}">
        <p14:creationId xmlns:p14="http://schemas.microsoft.com/office/powerpoint/2010/main" val="691035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DB97D-23D5-6F1E-C885-A9079152B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FC2DF-38DF-DEB5-CF0C-251DAAC91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2D3FD-88B5-9A3E-FFF8-780590E78B49}"/>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6D3F5E0-1ECA-7279-A2BA-3BAE5FC8A560}"/>
              </a:ext>
            </a:extLst>
          </p:cNvPr>
          <p:cNvSpPr>
            <a:spLocks noGrp="1"/>
          </p:cNvSpPr>
          <p:nvPr>
            <p:ph type="sldNum" sz="quarter" idx="5"/>
          </p:nvPr>
        </p:nvSpPr>
        <p:spPr/>
        <p:txBody>
          <a:bodyPr/>
          <a:lstStyle/>
          <a:p>
            <a:fld id="{57D4C24D-CFF3-46D0-AA19-6847C61CB8C4}" type="slidenum">
              <a:rPr lang="en-AU" smtClean="0"/>
              <a:t>14</a:t>
            </a:fld>
            <a:endParaRPr lang="en-AU"/>
          </a:p>
        </p:txBody>
      </p:sp>
    </p:spTree>
    <p:extLst>
      <p:ext uri="{BB962C8B-B14F-4D97-AF65-F5344CB8AC3E}">
        <p14:creationId xmlns:p14="http://schemas.microsoft.com/office/powerpoint/2010/main" val="308349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52C50-DC20-5BE5-025A-A103AAF04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7A4D7-493B-2DED-7ACE-E0EBB9A05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11E36-3DBC-F712-46A7-A906462D152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BF967F6-AB27-AB36-B89A-CE6B7545D03E}"/>
              </a:ext>
            </a:extLst>
          </p:cNvPr>
          <p:cNvSpPr>
            <a:spLocks noGrp="1"/>
          </p:cNvSpPr>
          <p:nvPr>
            <p:ph type="sldNum" sz="quarter" idx="5"/>
          </p:nvPr>
        </p:nvSpPr>
        <p:spPr/>
        <p:txBody>
          <a:bodyPr/>
          <a:lstStyle/>
          <a:p>
            <a:fld id="{57D4C24D-CFF3-46D0-AA19-6847C61CB8C4}" type="slidenum">
              <a:rPr lang="en-AU" smtClean="0"/>
              <a:t>15</a:t>
            </a:fld>
            <a:endParaRPr lang="en-AU"/>
          </a:p>
        </p:txBody>
      </p:sp>
    </p:spTree>
    <p:extLst>
      <p:ext uri="{BB962C8B-B14F-4D97-AF65-F5344CB8AC3E}">
        <p14:creationId xmlns:p14="http://schemas.microsoft.com/office/powerpoint/2010/main" val="393769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531DD-0901-7BA9-F74C-277549FE0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89458B-1C98-EA8B-C91A-AA7848B28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80009-31F6-CBDB-4BCB-80FA53F95933}"/>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14CB9802-5473-437C-F130-BCE7E731C356}"/>
              </a:ext>
            </a:extLst>
          </p:cNvPr>
          <p:cNvSpPr>
            <a:spLocks noGrp="1"/>
          </p:cNvSpPr>
          <p:nvPr>
            <p:ph type="sldNum" sz="quarter" idx="5"/>
          </p:nvPr>
        </p:nvSpPr>
        <p:spPr/>
        <p:txBody>
          <a:bodyPr/>
          <a:lstStyle/>
          <a:p>
            <a:fld id="{57D4C24D-CFF3-46D0-AA19-6847C61CB8C4}" type="slidenum">
              <a:rPr lang="en-AU" smtClean="0"/>
              <a:t>16</a:t>
            </a:fld>
            <a:endParaRPr lang="en-AU"/>
          </a:p>
        </p:txBody>
      </p:sp>
    </p:spTree>
    <p:extLst>
      <p:ext uri="{BB962C8B-B14F-4D97-AF65-F5344CB8AC3E}">
        <p14:creationId xmlns:p14="http://schemas.microsoft.com/office/powerpoint/2010/main" val="80037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819C-8D1A-A180-A34C-E4C5D1500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A9F2A-A5BB-4478-4D4A-44472AA20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58D06-A4D3-D7EE-76BC-C49A278B8CB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4EE9910B-7605-B848-BEA7-20DCDE07DADC}"/>
              </a:ext>
            </a:extLst>
          </p:cNvPr>
          <p:cNvSpPr>
            <a:spLocks noGrp="1"/>
          </p:cNvSpPr>
          <p:nvPr>
            <p:ph type="sldNum" sz="quarter" idx="5"/>
          </p:nvPr>
        </p:nvSpPr>
        <p:spPr/>
        <p:txBody>
          <a:bodyPr/>
          <a:lstStyle/>
          <a:p>
            <a:fld id="{57D4C24D-CFF3-46D0-AA19-6847C61CB8C4}" type="slidenum">
              <a:rPr lang="en-AU" smtClean="0"/>
              <a:t>17</a:t>
            </a:fld>
            <a:endParaRPr lang="en-AU"/>
          </a:p>
        </p:txBody>
      </p:sp>
    </p:spTree>
    <p:extLst>
      <p:ext uri="{BB962C8B-B14F-4D97-AF65-F5344CB8AC3E}">
        <p14:creationId xmlns:p14="http://schemas.microsoft.com/office/powerpoint/2010/main" val="3620168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1A45F-4383-7080-A5C5-80FD85B4F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B583-424F-0316-BDBE-B1FF2655D86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0F6D0C3-64E6-6EA9-FE7C-1E216A7064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33971A-3DFD-9DD7-9CD9-5C29EA5B0AE0}"/>
              </a:ext>
            </a:extLst>
          </p:cNvPr>
          <p:cNvSpPr>
            <a:spLocks noGrp="1"/>
          </p:cNvSpPr>
          <p:nvPr>
            <p:ph type="sldNum" sz="quarter" idx="5"/>
          </p:nvPr>
        </p:nvSpPr>
        <p:spPr/>
        <p:txBody>
          <a:bodyPr/>
          <a:lstStyle/>
          <a:p>
            <a:fld id="{640C51AE-EE07-445E-9CA9-A5070F6524CB}" type="slidenum">
              <a:rPr lang="en-AU" smtClean="0"/>
              <a:t>18</a:t>
            </a:fld>
            <a:endParaRPr lang="en-AU"/>
          </a:p>
        </p:txBody>
      </p:sp>
    </p:spTree>
    <p:extLst>
      <p:ext uri="{BB962C8B-B14F-4D97-AF65-F5344CB8AC3E}">
        <p14:creationId xmlns:p14="http://schemas.microsoft.com/office/powerpoint/2010/main" val="3310884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80388-6742-34FD-7385-68289F531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4219BD-0038-C5D7-679C-69580AC67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63945-AC86-D95C-6C7B-57019CEA8A92}"/>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B256A46-9173-0012-8212-079BF1480068}"/>
              </a:ext>
            </a:extLst>
          </p:cNvPr>
          <p:cNvSpPr>
            <a:spLocks noGrp="1"/>
          </p:cNvSpPr>
          <p:nvPr>
            <p:ph type="sldNum" sz="quarter" idx="5"/>
          </p:nvPr>
        </p:nvSpPr>
        <p:spPr/>
        <p:txBody>
          <a:bodyPr/>
          <a:lstStyle/>
          <a:p>
            <a:fld id="{57D4C24D-CFF3-46D0-AA19-6847C61CB8C4}" type="slidenum">
              <a:rPr lang="en-AU" smtClean="0"/>
              <a:t>19</a:t>
            </a:fld>
            <a:endParaRPr lang="en-AU"/>
          </a:p>
        </p:txBody>
      </p:sp>
    </p:spTree>
    <p:extLst>
      <p:ext uri="{BB962C8B-B14F-4D97-AF65-F5344CB8AC3E}">
        <p14:creationId xmlns:p14="http://schemas.microsoft.com/office/powerpoint/2010/main" val="1090313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93AA4-D720-BC59-8787-8DBCCBA50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3E961-D9C3-3A10-0393-AB01D2302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5E21B-8734-E9CE-3DA2-789FEB15745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62BF02E-1211-FA62-3C07-648CCEE82971}"/>
              </a:ext>
            </a:extLst>
          </p:cNvPr>
          <p:cNvSpPr>
            <a:spLocks noGrp="1"/>
          </p:cNvSpPr>
          <p:nvPr>
            <p:ph type="sldNum" sz="quarter" idx="5"/>
          </p:nvPr>
        </p:nvSpPr>
        <p:spPr/>
        <p:txBody>
          <a:bodyPr/>
          <a:lstStyle/>
          <a:p>
            <a:fld id="{57D4C24D-CFF3-46D0-AA19-6847C61CB8C4}" type="slidenum">
              <a:rPr lang="en-AU" smtClean="0"/>
              <a:t>20</a:t>
            </a:fld>
            <a:endParaRPr lang="en-AU"/>
          </a:p>
        </p:txBody>
      </p:sp>
    </p:spTree>
    <p:extLst>
      <p:ext uri="{BB962C8B-B14F-4D97-AF65-F5344CB8AC3E}">
        <p14:creationId xmlns:p14="http://schemas.microsoft.com/office/powerpoint/2010/main" val="390928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p:cNvSpPr>
            <a:spLocks noGrp="1"/>
          </p:cNvSpPr>
          <p:nvPr>
            <p:ph type="sldNum" sz="quarter" idx="5"/>
          </p:nvPr>
        </p:nvSpPr>
        <p:spPr/>
        <p:txBody>
          <a:bodyPr/>
          <a:lstStyle/>
          <a:p>
            <a:fld id="{57D4C24D-CFF3-46D0-AA19-6847C61CB8C4}" type="slidenum">
              <a:rPr lang="en-AU" smtClean="0"/>
              <a:t>3</a:t>
            </a:fld>
            <a:endParaRPr lang="en-AU"/>
          </a:p>
        </p:txBody>
      </p:sp>
    </p:spTree>
    <p:extLst>
      <p:ext uri="{BB962C8B-B14F-4D97-AF65-F5344CB8AC3E}">
        <p14:creationId xmlns:p14="http://schemas.microsoft.com/office/powerpoint/2010/main" val="3219856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5B05-BBD1-C784-6FFD-FFDDAEE4E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008A6-F112-FAB4-E289-98AA4993F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2BA22C-742F-81FC-2674-887D501CF2D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F0CA2765-0B1E-BA3A-D4ED-49DC893B8150}"/>
              </a:ext>
            </a:extLst>
          </p:cNvPr>
          <p:cNvSpPr>
            <a:spLocks noGrp="1"/>
          </p:cNvSpPr>
          <p:nvPr>
            <p:ph type="sldNum" sz="quarter" idx="5"/>
          </p:nvPr>
        </p:nvSpPr>
        <p:spPr/>
        <p:txBody>
          <a:bodyPr/>
          <a:lstStyle/>
          <a:p>
            <a:fld id="{57D4C24D-CFF3-46D0-AA19-6847C61CB8C4}" type="slidenum">
              <a:rPr lang="en-AU" smtClean="0"/>
              <a:t>21</a:t>
            </a:fld>
            <a:endParaRPr lang="en-AU"/>
          </a:p>
        </p:txBody>
      </p:sp>
    </p:spTree>
    <p:extLst>
      <p:ext uri="{BB962C8B-B14F-4D97-AF65-F5344CB8AC3E}">
        <p14:creationId xmlns:p14="http://schemas.microsoft.com/office/powerpoint/2010/main" val="169363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BA7AC-167A-A961-ACCD-1ECEA8AAE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B5559-458E-86E1-F538-CE15CCB03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812E3-2FC9-7C37-DCA0-49D6BE6562C1}"/>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91B8487-AA75-1B82-B440-3ED59E7476FF}"/>
              </a:ext>
            </a:extLst>
          </p:cNvPr>
          <p:cNvSpPr>
            <a:spLocks noGrp="1"/>
          </p:cNvSpPr>
          <p:nvPr>
            <p:ph type="sldNum" sz="quarter" idx="5"/>
          </p:nvPr>
        </p:nvSpPr>
        <p:spPr/>
        <p:txBody>
          <a:bodyPr/>
          <a:lstStyle/>
          <a:p>
            <a:fld id="{57D4C24D-CFF3-46D0-AA19-6847C61CB8C4}" type="slidenum">
              <a:rPr lang="en-AU" smtClean="0"/>
              <a:t>22</a:t>
            </a:fld>
            <a:endParaRPr lang="en-AU"/>
          </a:p>
        </p:txBody>
      </p:sp>
    </p:spTree>
    <p:extLst>
      <p:ext uri="{BB962C8B-B14F-4D97-AF65-F5344CB8AC3E}">
        <p14:creationId xmlns:p14="http://schemas.microsoft.com/office/powerpoint/2010/main" val="1327261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ACC5A-C3F6-A0B5-6355-DD5756E01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313C8-7214-0AD2-CEB1-73F0A562F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33869-DDD8-7F43-7E45-62A9B8143482}"/>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3B6359E-F8D9-9FFA-A296-F27EE2722A97}"/>
              </a:ext>
            </a:extLst>
          </p:cNvPr>
          <p:cNvSpPr>
            <a:spLocks noGrp="1"/>
          </p:cNvSpPr>
          <p:nvPr>
            <p:ph type="sldNum" sz="quarter" idx="5"/>
          </p:nvPr>
        </p:nvSpPr>
        <p:spPr/>
        <p:txBody>
          <a:bodyPr/>
          <a:lstStyle/>
          <a:p>
            <a:fld id="{57D4C24D-CFF3-46D0-AA19-6847C61CB8C4}" type="slidenum">
              <a:rPr lang="en-AU" smtClean="0"/>
              <a:t>23</a:t>
            </a:fld>
            <a:endParaRPr lang="en-AU"/>
          </a:p>
        </p:txBody>
      </p:sp>
    </p:spTree>
    <p:extLst>
      <p:ext uri="{BB962C8B-B14F-4D97-AF65-F5344CB8AC3E}">
        <p14:creationId xmlns:p14="http://schemas.microsoft.com/office/powerpoint/2010/main" val="2859850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94C3C-C997-314D-7941-79B662E29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F9035-4DA2-41AF-4FED-28A064E789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4202B-558F-D03E-49AE-8E3E558C5278}"/>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EDEC9435-FB3C-E48D-E9F1-DED6B81AB287}"/>
              </a:ext>
            </a:extLst>
          </p:cNvPr>
          <p:cNvSpPr>
            <a:spLocks noGrp="1"/>
          </p:cNvSpPr>
          <p:nvPr>
            <p:ph type="sldNum" sz="quarter" idx="5"/>
          </p:nvPr>
        </p:nvSpPr>
        <p:spPr/>
        <p:txBody>
          <a:bodyPr/>
          <a:lstStyle/>
          <a:p>
            <a:fld id="{57D4C24D-CFF3-46D0-AA19-6847C61CB8C4}" type="slidenum">
              <a:rPr lang="en-AU" smtClean="0"/>
              <a:t>24</a:t>
            </a:fld>
            <a:endParaRPr lang="en-AU"/>
          </a:p>
        </p:txBody>
      </p:sp>
    </p:spTree>
    <p:extLst>
      <p:ext uri="{BB962C8B-B14F-4D97-AF65-F5344CB8AC3E}">
        <p14:creationId xmlns:p14="http://schemas.microsoft.com/office/powerpoint/2010/main" val="1950994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C9B4-8D75-12D6-2923-621B1E9BB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7E097-93FB-2EF8-5BF4-CAC5CFB94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2AD05-8825-A1D3-3AAA-B4F6BAB418F4}"/>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547C10A3-AFF8-C500-EBE4-632D410B746C}"/>
              </a:ext>
            </a:extLst>
          </p:cNvPr>
          <p:cNvSpPr>
            <a:spLocks noGrp="1"/>
          </p:cNvSpPr>
          <p:nvPr>
            <p:ph type="sldNum" sz="quarter" idx="5"/>
          </p:nvPr>
        </p:nvSpPr>
        <p:spPr/>
        <p:txBody>
          <a:bodyPr/>
          <a:lstStyle/>
          <a:p>
            <a:fld id="{57D4C24D-CFF3-46D0-AA19-6847C61CB8C4}" type="slidenum">
              <a:rPr lang="en-AU" smtClean="0"/>
              <a:t>25</a:t>
            </a:fld>
            <a:endParaRPr lang="en-AU"/>
          </a:p>
        </p:txBody>
      </p:sp>
    </p:spTree>
    <p:extLst>
      <p:ext uri="{BB962C8B-B14F-4D97-AF65-F5344CB8AC3E}">
        <p14:creationId xmlns:p14="http://schemas.microsoft.com/office/powerpoint/2010/main" val="1558286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7B0F9-A5DB-706F-D14A-87759D7EB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5EFBB-C2BF-EF33-2660-4138C1DAF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D558E-8C34-BBE3-1291-259F1E16CC2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45A18A1-F2F3-A6E9-DC6B-3A7197D2666A}"/>
              </a:ext>
            </a:extLst>
          </p:cNvPr>
          <p:cNvSpPr>
            <a:spLocks noGrp="1"/>
          </p:cNvSpPr>
          <p:nvPr>
            <p:ph type="sldNum" sz="quarter" idx="5"/>
          </p:nvPr>
        </p:nvSpPr>
        <p:spPr/>
        <p:txBody>
          <a:bodyPr/>
          <a:lstStyle/>
          <a:p>
            <a:fld id="{57D4C24D-CFF3-46D0-AA19-6847C61CB8C4}" type="slidenum">
              <a:rPr lang="en-AU" smtClean="0"/>
              <a:t>26</a:t>
            </a:fld>
            <a:endParaRPr lang="en-AU"/>
          </a:p>
        </p:txBody>
      </p:sp>
    </p:spTree>
    <p:extLst>
      <p:ext uri="{BB962C8B-B14F-4D97-AF65-F5344CB8AC3E}">
        <p14:creationId xmlns:p14="http://schemas.microsoft.com/office/powerpoint/2010/main" val="2861755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90EF4-42BA-2AFC-9BF9-7A3F7E3DC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74C99-BD4E-A150-5148-905304CF2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D793E-FD02-EFD0-7E24-81DD64989F1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CF342339-02D1-0953-54A8-1F90C0B85616}"/>
              </a:ext>
            </a:extLst>
          </p:cNvPr>
          <p:cNvSpPr>
            <a:spLocks noGrp="1"/>
          </p:cNvSpPr>
          <p:nvPr>
            <p:ph type="sldNum" sz="quarter" idx="5"/>
          </p:nvPr>
        </p:nvSpPr>
        <p:spPr/>
        <p:txBody>
          <a:bodyPr/>
          <a:lstStyle/>
          <a:p>
            <a:fld id="{57D4C24D-CFF3-46D0-AA19-6847C61CB8C4}" type="slidenum">
              <a:rPr lang="en-AU" smtClean="0"/>
              <a:t>28</a:t>
            </a:fld>
            <a:endParaRPr lang="en-AU"/>
          </a:p>
        </p:txBody>
      </p:sp>
    </p:spTree>
    <p:extLst>
      <p:ext uri="{BB962C8B-B14F-4D97-AF65-F5344CB8AC3E}">
        <p14:creationId xmlns:p14="http://schemas.microsoft.com/office/powerpoint/2010/main" val="2930950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7592A-545B-0B1A-89EE-518846E94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E6093-68FF-0F8B-CC28-8205F7EF96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99E22-ACB6-B5AE-4DA8-0FB8FD52CDF7}"/>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16</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Break time</a:t>
            </a:r>
          </a:p>
          <a:p>
            <a:pPr marL="0" indent="0">
              <a:lnSpc>
                <a:spcPct val="150000"/>
              </a:lnSpc>
              <a:spcAft>
                <a:spcPts val="800"/>
              </a:spcAft>
              <a:buSzPct val="100000"/>
              <a:buNone/>
              <a:tabLst>
                <a:tab pos="457200" algn="l"/>
              </a:tabLst>
            </a:pPr>
            <a:r>
              <a:rPr lang="en-US" sz="1800"/>
              <a:t>Time for a 10-minute break!</a:t>
            </a:r>
            <a:br>
              <a:rPr lang="en-US" sz="1800"/>
            </a:br>
            <a:r>
              <a:rPr lang="en-US" sz="1800"/>
              <a:t>✔ Stretch</a:t>
            </a:r>
            <a:br>
              <a:rPr lang="en-US" sz="1800"/>
            </a:br>
            <a:r>
              <a:rPr lang="en-US" sz="1800"/>
              <a:t>✔ Grab a drink</a:t>
            </a:r>
            <a:br>
              <a:rPr lang="en-US" sz="1800"/>
            </a:br>
            <a:r>
              <a:rPr lang="en-US" sz="1800"/>
              <a:t>✔ Rest your eyes</a:t>
            </a:r>
            <a:br>
              <a:rPr lang="en-US" sz="1800"/>
            </a:br>
            <a:r>
              <a:rPr lang="en-US" sz="1800"/>
              <a:t>We will start again soon.</a:t>
            </a:r>
          </a:p>
        </p:txBody>
      </p:sp>
      <p:sp>
        <p:nvSpPr>
          <p:cNvPr id="4" name="Slide Number Placeholder 3">
            <a:extLst>
              <a:ext uri="{FF2B5EF4-FFF2-40B4-BE49-F238E27FC236}">
                <a16:creationId xmlns:a16="http://schemas.microsoft.com/office/drawing/2014/main" id="{EDE94EA8-C94D-33DD-EE28-7648274DD48C}"/>
              </a:ext>
            </a:extLst>
          </p:cNvPr>
          <p:cNvSpPr>
            <a:spLocks noGrp="1"/>
          </p:cNvSpPr>
          <p:nvPr>
            <p:ph type="sldNum" sz="quarter" idx="5"/>
          </p:nvPr>
        </p:nvSpPr>
        <p:spPr/>
        <p:txBody>
          <a:bodyPr/>
          <a:lstStyle/>
          <a:p>
            <a:fld id="{57D4C24D-CFF3-46D0-AA19-6847C61CB8C4}" type="slidenum">
              <a:rPr lang="en-AU" smtClean="0"/>
              <a:t>29</a:t>
            </a:fld>
            <a:endParaRPr lang="en-AU"/>
          </a:p>
        </p:txBody>
      </p:sp>
    </p:spTree>
    <p:extLst>
      <p:ext uri="{BB962C8B-B14F-4D97-AF65-F5344CB8AC3E}">
        <p14:creationId xmlns:p14="http://schemas.microsoft.com/office/powerpoint/2010/main" val="1634147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59B4-6F2E-1AAF-5D7D-C7E0139D3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2CB02-6ECA-AD0F-8B2D-288EF37EA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D567F2-BF77-F9E2-4EE4-E90E9550F24F}"/>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16</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Break time</a:t>
            </a:r>
          </a:p>
          <a:p>
            <a:pPr marL="0" indent="0">
              <a:lnSpc>
                <a:spcPct val="150000"/>
              </a:lnSpc>
              <a:spcAft>
                <a:spcPts val="800"/>
              </a:spcAft>
              <a:buSzPct val="100000"/>
              <a:buNone/>
              <a:tabLst>
                <a:tab pos="457200" algn="l"/>
              </a:tabLst>
            </a:pPr>
            <a:r>
              <a:rPr lang="en-US" sz="1800"/>
              <a:t>Time for a 10-minute break!</a:t>
            </a:r>
            <a:br>
              <a:rPr lang="en-US" sz="1800"/>
            </a:br>
            <a:r>
              <a:rPr lang="en-US" sz="1800"/>
              <a:t>✔ Stretch</a:t>
            </a:r>
            <a:br>
              <a:rPr lang="en-US" sz="1800"/>
            </a:br>
            <a:r>
              <a:rPr lang="en-US" sz="1800"/>
              <a:t>✔ Grab a drink</a:t>
            </a:r>
            <a:br>
              <a:rPr lang="en-US" sz="1800"/>
            </a:br>
            <a:r>
              <a:rPr lang="en-US" sz="1800"/>
              <a:t>✔ Rest your eyes</a:t>
            </a:r>
            <a:br>
              <a:rPr lang="en-US" sz="1800"/>
            </a:br>
            <a:r>
              <a:rPr lang="en-US" sz="1800"/>
              <a:t>We will start again soon.</a:t>
            </a:r>
          </a:p>
        </p:txBody>
      </p:sp>
      <p:sp>
        <p:nvSpPr>
          <p:cNvPr id="4" name="Slide Number Placeholder 3">
            <a:extLst>
              <a:ext uri="{FF2B5EF4-FFF2-40B4-BE49-F238E27FC236}">
                <a16:creationId xmlns:a16="http://schemas.microsoft.com/office/drawing/2014/main" id="{9D8EE70B-9D32-BEC9-060A-9E200CC66D20}"/>
              </a:ext>
            </a:extLst>
          </p:cNvPr>
          <p:cNvSpPr>
            <a:spLocks noGrp="1"/>
          </p:cNvSpPr>
          <p:nvPr>
            <p:ph type="sldNum" sz="quarter" idx="5"/>
          </p:nvPr>
        </p:nvSpPr>
        <p:spPr/>
        <p:txBody>
          <a:bodyPr/>
          <a:lstStyle/>
          <a:p>
            <a:fld id="{57D4C24D-CFF3-46D0-AA19-6847C61CB8C4}" type="slidenum">
              <a:rPr lang="en-AU" smtClean="0"/>
              <a:t>30</a:t>
            </a:fld>
            <a:endParaRPr lang="en-AU"/>
          </a:p>
        </p:txBody>
      </p:sp>
    </p:spTree>
    <p:extLst>
      <p:ext uri="{BB962C8B-B14F-4D97-AF65-F5344CB8AC3E}">
        <p14:creationId xmlns:p14="http://schemas.microsoft.com/office/powerpoint/2010/main" val="16931005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9BE1-1554-C3CF-0065-EF306308A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08C1C-CA24-BA34-FC6A-2D5E7C6F7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00C2B-80AF-2DF6-A035-BB6CEC8C911F}"/>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D11C1220-F8EF-502E-FA04-492A0F84BB5B}"/>
              </a:ext>
            </a:extLst>
          </p:cNvPr>
          <p:cNvSpPr>
            <a:spLocks noGrp="1"/>
          </p:cNvSpPr>
          <p:nvPr>
            <p:ph type="sldNum" sz="quarter" idx="5"/>
          </p:nvPr>
        </p:nvSpPr>
        <p:spPr/>
        <p:txBody>
          <a:bodyPr/>
          <a:lstStyle/>
          <a:p>
            <a:fld id="{57D4C24D-CFF3-46D0-AA19-6847C61CB8C4}" type="slidenum">
              <a:rPr lang="en-AU" smtClean="0"/>
              <a:t>31</a:t>
            </a:fld>
            <a:endParaRPr lang="en-AU"/>
          </a:p>
        </p:txBody>
      </p:sp>
    </p:spTree>
    <p:extLst>
      <p:ext uri="{BB962C8B-B14F-4D97-AF65-F5344CB8AC3E}">
        <p14:creationId xmlns:p14="http://schemas.microsoft.com/office/powerpoint/2010/main" val="354268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D66DF-6573-60E1-A384-69FDAE39B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30FDC-EF52-12C0-AC48-05E61E514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05FBE-1745-B655-A9AC-08BDF6F00A56}"/>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434DF3F6-98C9-1A35-9015-1C42520A6FB5}"/>
              </a:ext>
            </a:extLst>
          </p:cNvPr>
          <p:cNvSpPr>
            <a:spLocks noGrp="1"/>
          </p:cNvSpPr>
          <p:nvPr>
            <p:ph type="sldNum" sz="quarter" idx="5"/>
          </p:nvPr>
        </p:nvSpPr>
        <p:spPr/>
        <p:txBody>
          <a:bodyPr/>
          <a:lstStyle/>
          <a:p>
            <a:fld id="{57D4C24D-CFF3-46D0-AA19-6847C61CB8C4}" type="slidenum">
              <a:rPr lang="en-AU" smtClean="0"/>
              <a:t>4</a:t>
            </a:fld>
            <a:endParaRPr lang="en-AU"/>
          </a:p>
        </p:txBody>
      </p:sp>
    </p:spTree>
    <p:extLst>
      <p:ext uri="{BB962C8B-B14F-4D97-AF65-F5344CB8AC3E}">
        <p14:creationId xmlns:p14="http://schemas.microsoft.com/office/powerpoint/2010/main" val="941555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12</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How to engage with the NDRP </a:t>
            </a:r>
          </a:p>
          <a:p>
            <a:pPr>
              <a:lnSpc>
                <a:spcPct val="115000"/>
              </a:lnSpc>
              <a:spcAft>
                <a:spcPts val="1000"/>
              </a:spcAft>
              <a:buNone/>
            </a:pPr>
            <a:r>
              <a:rPr lang="en-AU" sz="1800">
                <a:solidFill>
                  <a:srgbClr val="2C3849"/>
                </a:solidFill>
                <a:effectLst/>
                <a:latin typeface="Calibri Light" panose="020F0302020204030204" pitchFamily="34" charset="0"/>
                <a:ea typeface="Times New Roman" panose="02020603050405020304" pitchFamily="18" charset="0"/>
              </a:rPr>
              <a:t>Decorative icons and text reads:</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Email: info@ndrp.org.au</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Phone: 03 9000 3813</a:t>
            </a:r>
          </a:p>
          <a:p>
            <a:pPr marL="342900" lvl="0" indent="-342900">
              <a:lnSpc>
                <a:spcPct val="115000"/>
              </a:lnSpc>
              <a:buFont typeface="Symbol" panose="05050102010706020507" pitchFamily="18" charset="2"/>
              <a:buChar char=""/>
            </a:pPr>
            <a:r>
              <a:rPr lang="en-US" sz="1800">
                <a:solidFill>
                  <a:srgbClr val="2C3849"/>
                </a:solidFill>
                <a:effectLst/>
                <a:latin typeface="Calibri Light" panose="020F0302020204030204" pitchFamily="34" charset="0"/>
                <a:ea typeface="Times New Roman" panose="02020603050405020304" pitchFamily="18" charset="0"/>
              </a:rPr>
              <a:t>SMS only number: 0485 931 168</a:t>
            </a:r>
            <a:endParaRPr lang="en-AU" sz="1800">
              <a:solidFill>
                <a:srgbClr val="2C3849"/>
              </a:solidFill>
              <a:effectLst/>
              <a:latin typeface="Calibri Light" panose="020F0302020204030204" pitchFamily="34" charset="0"/>
              <a:ea typeface="Times New Roman" panose="02020603050405020304" pitchFamily="18" charset="0"/>
            </a:endParaRP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Subscribe to our newsletter at www.ndrp.org.au for updates</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Follow us on Facebook and LinkedIn</a:t>
            </a:r>
          </a:p>
          <a:p>
            <a:pPr>
              <a:lnSpc>
                <a:spcPct val="115000"/>
              </a:lnSpc>
              <a:spcAft>
                <a:spcPts val="1000"/>
              </a:spcAft>
            </a:pPr>
            <a:r>
              <a:rPr lang="en-US" sz="1800" b="1">
                <a:solidFill>
                  <a:srgbClr val="2C3949"/>
                </a:solidFill>
                <a:effectLst/>
                <a:latin typeface="Calibri" panose="020F0502020204030204" pitchFamily="34" charset="0"/>
                <a:ea typeface="Times New Roman" panose="02020603050405020304" pitchFamily="18" charset="0"/>
              </a:rPr>
              <a:t>END</a:t>
            </a:r>
            <a:endParaRPr lang="en-AU" sz="1800" b="1">
              <a:solidFill>
                <a:srgbClr val="2C3949"/>
              </a:solidFill>
              <a:effectLst/>
              <a:latin typeface="Calibri" panose="020F0502020204030204" pitchFamily="34" charset="0"/>
              <a:ea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fld id="{9E605E31-B314-CE48-A746-B4106FABC738}" type="slidenum">
              <a:rPr lang="en-US" smtClean="0"/>
              <a:t>32</a:t>
            </a:fld>
            <a:endParaRPr lang="en-US"/>
          </a:p>
        </p:txBody>
      </p:sp>
    </p:spTree>
    <p:extLst>
      <p:ext uri="{BB962C8B-B14F-4D97-AF65-F5344CB8AC3E}">
        <p14:creationId xmlns:p14="http://schemas.microsoft.com/office/powerpoint/2010/main" val="45736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081-82AB-3079-7571-E345A8FAC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5C3BF-4F71-ED31-D3F6-392AC4459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1EA96-C795-B9D3-6031-FF1D31B346DA}"/>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92397FA-0BE5-A4F3-5215-49E3B1AE46C2}"/>
              </a:ext>
            </a:extLst>
          </p:cNvPr>
          <p:cNvSpPr>
            <a:spLocks noGrp="1"/>
          </p:cNvSpPr>
          <p:nvPr>
            <p:ph type="sldNum" sz="quarter" idx="5"/>
          </p:nvPr>
        </p:nvSpPr>
        <p:spPr/>
        <p:txBody>
          <a:bodyPr/>
          <a:lstStyle/>
          <a:p>
            <a:fld id="{57D4C24D-CFF3-46D0-AA19-6847C61CB8C4}" type="slidenum">
              <a:rPr lang="en-AU" smtClean="0"/>
              <a:t>5</a:t>
            </a:fld>
            <a:endParaRPr lang="en-AU"/>
          </a:p>
        </p:txBody>
      </p:sp>
    </p:spTree>
    <p:extLst>
      <p:ext uri="{BB962C8B-B14F-4D97-AF65-F5344CB8AC3E}">
        <p14:creationId xmlns:p14="http://schemas.microsoft.com/office/powerpoint/2010/main" val="927898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AF15D-B6D5-D123-3201-0C732E5D1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0FFAD-A767-1647-4DA4-57AFFBC2D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FEB83E-367B-0140-00DC-A4D52BDB1F90}"/>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A4C26E4-836D-02A2-86C3-7F43537AEB03}"/>
              </a:ext>
            </a:extLst>
          </p:cNvPr>
          <p:cNvSpPr>
            <a:spLocks noGrp="1"/>
          </p:cNvSpPr>
          <p:nvPr>
            <p:ph type="sldNum" sz="quarter" idx="5"/>
          </p:nvPr>
        </p:nvSpPr>
        <p:spPr/>
        <p:txBody>
          <a:bodyPr/>
          <a:lstStyle/>
          <a:p>
            <a:fld id="{57D4C24D-CFF3-46D0-AA19-6847C61CB8C4}" type="slidenum">
              <a:rPr lang="en-AU" smtClean="0"/>
              <a:t>6</a:t>
            </a:fld>
            <a:endParaRPr lang="en-AU"/>
          </a:p>
        </p:txBody>
      </p:sp>
    </p:spTree>
    <p:extLst>
      <p:ext uri="{BB962C8B-B14F-4D97-AF65-F5344CB8AC3E}">
        <p14:creationId xmlns:p14="http://schemas.microsoft.com/office/powerpoint/2010/main" val="2856143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61F7-E6ED-9BD8-3E36-D4FCBAF13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AE6C4-ECFE-6F82-AE7B-36785285BD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0DC49-4C19-F873-718A-3B5DAE3D11B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FDF12727-7E9B-465D-D828-DFB82B381570}"/>
              </a:ext>
            </a:extLst>
          </p:cNvPr>
          <p:cNvSpPr>
            <a:spLocks noGrp="1"/>
          </p:cNvSpPr>
          <p:nvPr>
            <p:ph type="sldNum" sz="quarter" idx="5"/>
          </p:nvPr>
        </p:nvSpPr>
        <p:spPr/>
        <p:txBody>
          <a:bodyPr/>
          <a:lstStyle/>
          <a:p>
            <a:fld id="{57D4C24D-CFF3-46D0-AA19-6847C61CB8C4}" type="slidenum">
              <a:rPr lang="en-AU" smtClean="0"/>
              <a:t>7</a:t>
            </a:fld>
            <a:endParaRPr lang="en-AU"/>
          </a:p>
        </p:txBody>
      </p:sp>
    </p:spTree>
    <p:extLst>
      <p:ext uri="{BB962C8B-B14F-4D97-AF65-F5344CB8AC3E}">
        <p14:creationId xmlns:p14="http://schemas.microsoft.com/office/powerpoint/2010/main" val="690235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5B3B6-05C2-AA42-CD70-EAEBE4738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B4547-56ED-9FA7-B5C5-46BEA7C1D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BF3CC-9EE4-95ED-F5A6-C704FD55622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AC69A7F-FFBE-9B85-77DD-E2FC66A4ED24}"/>
              </a:ext>
            </a:extLst>
          </p:cNvPr>
          <p:cNvSpPr>
            <a:spLocks noGrp="1"/>
          </p:cNvSpPr>
          <p:nvPr>
            <p:ph type="sldNum" sz="quarter" idx="5"/>
          </p:nvPr>
        </p:nvSpPr>
        <p:spPr/>
        <p:txBody>
          <a:bodyPr/>
          <a:lstStyle/>
          <a:p>
            <a:fld id="{57D4C24D-CFF3-46D0-AA19-6847C61CB8C4}" type="slidenum">
              <a:rPr lang="en-AU" smtClean="0"/>
              <a:t>8</a:t>
            </a:fld>
            <a:endParaRPr lang="en-AU"/>
          </a:p>
        </p:txBody>
      </p:sp>
    </p:spTree>
    <p:extLst>
      <p:ext uri="{BB962C8B-B14F-4D97-AF65-F5344CB8AC3E}">
        <p14:creationId xmlns:p14="http://schemas.microsoft.com/office/powerpoint/2010/main" val="2914514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1AA6F-AA6D-8AE3-7BD2-3CC7BB5D9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1AE2D-0856-3827-9158-C922BB161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8DACB-8F84-7CCD-9FDA-C8151E29A811}"/>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D63AC940-CDBC-BA42-8D77-A36EAC511708}"/>
              </a:ext>
            </a:extLst>
          </p:cNvPr>
          <p:cNvSpPr>
            <a:spLocks noGrp="1"/>
          </p:cNvSpPr>
          <p:nvPr>
            <p:ph type="sldNum" sz="quarter" idx="5"/>
          </p:nvPr>
        </p:nvSpPr>
        <p:spPr/>
        <p:txBody>
          <a:bodyPr/>
          <a:lstStyle/>
          <a:p>
            <a:fld id="{57D4C24D-CFF3-46D0-AA19-6847C61CB8C4}" type="slidenum">
              <a:rPr lang="en-AU" smtClean="0"/>
              <a:t>9</a:t>
            </a:fld>
            <a:endParaRPr lang="en-AU"/>
          </a:p>
        </p:txBody>
      </p:sp>
    </p:spTree>
    <p:extLst>
      <p:ext uri="{BB962C8B-B14F-4D97-AF65-F5344CB8AC3E}">
        <p14:creationId xmlns:p14="http://schemas.microsoft.com/office/powerpoint/2010/main" val="438395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BFB1C-3A64-21BC-2C9B-83D0EE2CC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A8179-CDB9-D537-9FDB-D98951B94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066569-7173-EFDC-BE61-97F72E7A97D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EDB8606-658B-4645-378F-02598623575F}"/>
              </a:ext>
            </a:extLst>
          </p:cNvPr>
          <p:cNvSpPr>
            <a:spLocks noGrp="1"/>
          </p:cNvSpPr>
          <p:nvPr>
            <p:ph type="sldNum" sz="quarter" idx="5"/>
          </p:nvPr>
        </p:nvSpPr>
        <p:spPr/>
        <p:txBody>
          <a:bodyPr/>
          <a:lstStyle/>
          <a:p>
            <a:fld id="{57D4C24D-CFF3-46D0-AA19-6847C61CB8C4}" type="slidenum">
              <a:rPr lang="en-AU" smtClean="0"/>
              <a:t>10</a:t>
            </a:fld>
            <a:endParaRPr lang="en-AU"/>
          </a:p>
        </p:txBody>
      </p:sp>
    </p:spTree>
    <p:extLst>
      <p:ext uri="{BB962C8B-B14F-4D97-AF65-F5344CB8AC3E}">
        <p14:creationId xmlns:p14="http://schemas.microsoft.com/office/powerpoint/2010/main" val="2979986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2432180"/>
            <a:ext cx="6359611" cy="2387600"/>
          </a:xfrm>
          <a:noFill/>
        </p:spPr>
        <p:txBody>
          <a:bodyPr lIns="180000" tIns="180000" rIns="180000" bIns="180000" anchor="ctr" anchorCtr="0"/>
          <a:lstStyle>
            <a:lvl1pPr algn="l">
              <a:defRPr sz="6000">
                <a:solidFill>
                  <a:schemeClr val="bg1"/>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5832388" y="5130037"/>
            <a:ext cx="6359611" cy="809323"/>
          </a:xfrm>
          <a:noFill/>
        </p:spPr>
        <p:txBody>
          <a:bodyPr lIns="180000" tIns="180000" rIns="180000" bIns="180000" anchor="ctr"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654D886E-2C47-9709-1E06-5E5DC05D0C93}"/>
              </a:ext>
            </a:extLst>
          </p:cNvPr>
          <p:cNvPicPr>
            <a:picLocks noChangeAspect="1"/>
          </p:cNvPicPr>
          <p:nvPr userDrawn="1"/>
        </p:nvPicPr>
        <p:blipFill>
          <a:blip r:embed="rId2"/>
          <a:srcRect/>
          <a:stretch/>
        </p:blipFill>
        <p:spPr>
          <a:xfrm>
            <a:off x="387025" y="605779"/>
            <a:ext cx="3339172" cy="2702272"/>
          </a:xfrm>
          <a:prstGeom prst="rect">
            <a:avLst/>
          </a:prstGeom>
        </p:spPr>
      </p:pic>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6398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text, aircraft&#10;&#10;Description automatically generated">
            <a:extLst>
              <a:ext uri="{FF2B5EF4-FFF2-40B4-BE49-F238E27FC236}">
                <a16:creationId xmlns:a16="http://schemas.microsoft.com/office/drawing/2014/main" id="{17351501-0C8B-80BB-0E87-3541F24B61F8}"/>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408696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pic>
        <p:nvPicPr>
          <p:cNvPr id="6" name="Picture 5" descr="Graphical user interface, text, application&#10;&#10;Description automatically generated">
            <a:extLst>
              <a:ext uri="{FF2B5EF4-FFF2-40B4-BE49-F238E27FC236}">
                <a16:creationId xmlns:a16="http://schemas.microsoft.com/office/drawing/2014/main" id="{778625F6-5FFA-DBE1-94CF-F7AFA843EB3E}"/>
              </a:ext>
            </a:extLst>
          </p:cNvPr>
          <p:cNvPicPr>
            <a:picLocks noChangeAspect="1"/>
          </p:cNvPicPr>
          <p:nvPr userDrawn="1"/>
        </p:nvPicPr>
        <p:blipFill>
          <a:blip r:embed="rId2"/>
          <a:stretch>
            <a:fillRect/>
          </a:stretch>
        </p:blipFill>
        <p:spPr>
          <a:xfrm>
            <a:off x="280652" y="460505"/>
            <a:ext cx="4729230" cy="1405474"/>
          </a:xfrm>
          <a:prstGeom prst="rect">
            <a:avLst/>
          </a:prstGeom>
        </p:spPr>
      </p:pic>
      <p:pic>
        <p:nvPicPr>
          <p:cNvPr id="7" name="Picture 6" descr="A picture containing text, aircraft&#10;&#10;Description automatically generated">
            <a:extLst>
              <a:ext uri="{FF2B5EF4-FFF2-40B4-BE49-F238E27FC236}">
                <a16:creationId xmlns:a16="http://schemas.microsoft.com/office/drawing/2014/main" id="{90A36DB5-89F0-9294-85F5-D670D4D61F68}"/>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113193504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AE9ACD8-5F07-E91E-2838-C92B4FBA4473}"/>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4" name="Picture 3" descr="A picture containing text, aircraft&#10;&#10;Description automatically generated">
            <a:extLst>
              <a:ext uri="{FF2B5EF4-FFF2-40B4-BE49-F238E27FC236}">
                <a16:creationId xmlns:a16="http://schemas.microsoft.com/office/drawing/2014/main" id="{60887050-1C96-1C95-E8D5-6E2EC0E698ED}"/>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1910773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0705C08B-5B48-0076-8EDA-12509F7F8D1B}"/>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7E26E640-D2D1-A528-544D-C482AF82EBF0}"/>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7939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pic>
        <p:nvPicPr>
          <p:cNvPr id="11" name="Picture 10" descr="A picture containing text, aircraft&#10;&#10;Description automatically generated">
            <a:extLst>
              <a:ext uri="{FF2B5EF4-FFF2-40B4-BE49-F238E27FC236}">
                <a16:creationId xmlns:a16="http://schemas.microsoft.com/office/drawing/2014/main" id="{67486D86-E189-CEDD-D3D3-1271CCBE0AB9}"/>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859230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38D216D7-D0A8-5CFE-7335-8D1E65EED460}"/>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pic>
        <p:nvPicPr>
          <p:cNvPr id="6" name="Picture 5" descr="A picture containing text, aircraft&#10;&#10;Description automatically generated">
            <a:extLst>
              <a:ext uri="{FF2B5EF4-FFF2-40B4-BE49-F238E27FC236}">
                <a16:creationId xmlns:a16="http://schemas.microsoft.com/office/drawing/2014/main" id="{AABE5521-4ACB-01D9-2761-EB43789FAA05}"/>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85981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a:extLst>
              <a:ext uri="{FF2B5EF4-FFF2-40B4-BE49-F238E27FC236}">
                <a16:creationId xmlns:a16="http://schemas.microsoft.com/office/drawing/2014/main" id="{A5527709-78DE-8A7A-0FEE-A23034B42F5E}"/>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7" name="Picture 6" descr="A picture containing text, aircraft&#10;&#10;Description automatically generated">
            <a:extLst>
              <a:ext uri="{FF2B5EF4-FFF2-40B4-BE49-F238E27FC236}">
                <a16:creationId xmlns:a16="http://schemas.microsoft.com/office/drawing/2014/main" id="{9F65CC72-38A6-5E67-9C7A-41EE0A7AFB6D}"/>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5042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Footer Placeholder 4">
            <a:extLst>
              <a:ext uri="{FF2B5EF4-FFF2-40B4-BE49-F238E27FC236}">
                <a16:creationId xmlns:a16="http://schemas.microsoft.com/office/drawing/2014/main" id="{ADB2B25D-45F0-A41D-6E5F-97EC49884062}"/>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4AC9572D-D02D-F158-D9C8-2C6B25301EB7}"/>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64906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Footer Placeholder 4">
            <a:extLst>
              <a:ext uri="{FF2B5EF4-FFF2-40B4-BE49-F238E27FC236}">
                <a16:creationId xmlns:a16="http://schemas.microsoft.com/office/drawing/2014/main" id="{F98ECF74-1881-ADA2-BEDE-89574F17ABE1}"/>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54A2A1E3-1C98-4C30-3E02-A3FBB916AA69}"/>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426520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6611166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2" r:id="rId4"/>
    <p:sldLayoutId id="2147483662" r:id="rId5"/>
    <p:sldLayoutId id="2147483660" r:id="rId6"/>
    <p:sldLayoutId id="2147483653" r:id="rId7"/>
    <p:sldLayoutId id="2147483656" r:id="rId8"/>
    <p:sldLayoutId id="2147483657" r:id="rId9"/>
    <p:sldLayoutId id="214748365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protect.checkpoint.com/v2/r04/___https:/www.ndrp.org.au/principles___.Y3A0YTpuZHJwOmM6b2ZmaWNlMzY1X2VtYWlsc19hdHRhY2htZW50OmM0Yzc1YjQzZGJkYjgwMjlkZjNmMzE5YTE2Nzc4YzE2Ojc6MDM1NDo2NDlmN2Q5NTE2NjI0OGNkNTNmYWQwNDhmMDNiMjFkNWM4OGZjMzdmMWU4MTRhNzMzNDhlNDFkZGVjZDliNjFmOnA6VDpO"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protect.checkpoint.com/v2/r04/___https:/www.ndrp.org.au/researchagenda___.Y3A0YTpuZHJwOmM6b2ZmaWNlMzY1X2VtYWlsc19hdHRhY2htZW50OmM0Yzc1YjQzZGJkYjgwMjlkZjNmMzE5YTE2Nzc4YzE2Ojc6N2YwNzpjODg2MjgyOTFkMTE1YWYyZjc5OWQyMDQzYWI0NzgwMTU1ZjhkODMzOTMyYWQyMDI4NThmOGJkZjA0OWEyNDU5OnA6VDpO"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ndrp.smartygrants.com.au/DRLPIntake2"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content.ndrp.org.au/drlp_fellowships" TargetMode="Externa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hyperlink" Target="https://content.ndrp.org.au/drlp_fellowship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content.ndrp.org.au/drlp_fellowships"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s.zoom.us/m/bPlWfPXTJ" TargetMode="External"/><Relationship Id="rId4" Type="http://schemas.openxmlformats.org/officeDocument/2006/relationships/hyperlink" Target="mailto:info@ndrp.org.au"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emf"/><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11.emf"/><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https://www.linkedin.com/company/ndrp" TargetMode="External"/><Relationship Id="rId11" Type="http://schemas.openxmlformats.org/officeDocument/2006/relationships/image" Target="../media/image10.emf"/><Relationship Id="rId5" Type="http://schemas.openxmlformats.org/officeDocument/2006/relationships/image" Target="../media/image7.png"/><Relationship Id="rId10" Type="http://schemas.openxmlformats.org/officeDocument/2006/relationships/hyperlink" Target="https://protect.checkpoint.com/v2/___http:/www.ndrp.org.au/___.Y3A0YTpuZHJwOmM6bzowNWY4YjFjZWRkMjQ5YjRmZDY2NWNhMGFjNzEzYzIyNTo2OjljOTQ6YzY0Zjg2MjkzNDY5NmUwNThmMTIyMjZlZWE4ZGEyZTRjMTk4MTgwY2EzOTViY2YxYWE1YWYxZTQwZmRmMDc3ZTpwOlQ6Tg" TargetMode="External"/><Relationship Id="rId4" Type="http://schemas.openxmlformats.org/officeDocument/2006/relationships/hyperlink" Target="https://www.facebook.com/people/National-Disability-Research-Partnership-NDRP/100083814751409/" TargetMode="External"/><Relationship Id="rId9" Type="http://schemas.openxmlformats.org/officeDocument/2006/relationships/hyperlink" Target="mailto:info@ndrp.org.a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zoom.us/m/bPFdIrVH7" TargetMode="External"/><Relationship Id="rId1" Type="http://schemas.openxmlformats.org/officeDocument/2006/relationships/slideLayout" Target="../slideLayouts/slideLayout4.xml"/><Relationship Id="rId5" Type="http://schemas.openxmlformats.org/officeDocument/2006/relationships/hyperlink" Target="https://forms.office.com/r/4B5hfiDFxZ" TargetMode="Externa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hyperlink" Target="https://www.ndrp.org.a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C39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13B6E-D653-921E-11FA-9322F5E4BA41}"/>
              </a:ext>
            </a:extLst>
          </p:cNvPr>
          <p:cNvSpPr>
            <a:spLocks noGrp="1"/>
          </p:cNvSpPr>
          <p:nvPr>
            <p:ph type="ctrTitle"/>
          </p:nvPr>
        </p:nvSpPr>
        <p:spPr/>
        <p:txBody>
          <a:bodyPr>
            <a:normAutofit/>
          </a:bodyPr>
          <a:lstStyle/>
          <a:p>
            <a:r>
              <a:rPr lang="en-US" sz="7200"/>
              <a:t>Information</a:t>
            </a:r>
            <a:br>
              <a:rPr lang="en-US" sz="7200"/>
            </a:br>
            <a:r>
              <a:rPr lang="en-US" sz="7200"/>
              <a:t>sessions</a:t>
            </a:r>
          </a:p>
        </p:txBody>
      </p:sp>
      <p:sp>
        <p:nvSpPr>
          <p:cNvPr id="3" name="Subtitle 2">
            <a:extLst>
              <a:ext uri="{FF2B5EF4-FFF2-40B4-BE49-F238E27FC236}">
                <a16:creationId xmlns:a16="http://schemas.microsoft.com/office/drawing/2014/main" id="{BACF3A17-F60A-43ED-D78D-8CA7F4E8E267}"/>
              </a:ext>
            </a:extLst>
          </p:cNvPr>
          <p:cNvSpPr>
            <a:spLocks noGrp="1"/>
          </p:cNvSpPr>
          <p:nvPr>
            <p:ph type="subTitle" idx="1"/>
          </p:nvPr>
        </p:nvSpPr>
        <p:spPr>
          <a:xfrm>
            <a:off x="5832388" y="5130037"/>
            <a:ext cx="6359611" cy="1320190"/>
          </a:xfrm>
        </p:spPr>
        <p:txBody>
          <a:bodyPr>
            <a:normAutofit/>
          </a:bodyPr>
          <a:lstStyle/>
          <a:p>
            <a:r>
              <a:rPr lang="en-AU"/>
              <a:t>2026 Disability Research Leadership Program Fellowships</a:t>
            </a:r>
          </a:p>
        </p:txBody>
      </p:sp>
    </p:spTree>
    <p:extLst>
      <p:ext uri="{BB962C8B-B14F-4D97-AF65-F5344CB8AC3E}">
        <p14:creationId xmlns:p14="http://schemas.microsoft.com/office/powerpoint/2010/main" val="192470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88CE-8413-CADE-C8A9-EA47EECBA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1DB28B-90BA-2E21-B06A-523AFEA60F49}"/>
              </a:ext>
            </a:extLst>
          </p:cNvPr>
          <p:cNvSpPr>
            <a:spLocks noGrp="1"/>
          </p:cNvSpPr>
          <p:nvPr>
            <p:ph type="title"/>
          </p:nvPr>
        </p:nvSpPr>
        <p:spPr/>
        <p:txBody>
          <a:bodyPr/>
          <a:lstStyle/>
          <a:p>
            <a:r>
              <a:rPr lang="en-US"/>
              <a:t>What the research and professional development funding cannot be used for </a:t>
            </a:r>
            <a:endParaRPr lang="en-AU"/>
          </a:p>
        </p:txBody>
      </p:sp>
      <p:sp>
        <p:nvSpPr>
          <p:cNvPr id="3" name="Content Placeholder 2">
            <a:extLst>
              <a:ext uri="{FF2B5EF4-FFF2-40B4-BE49-F238E27FC236}">
                <a16:creationId xmlns:a16="http://schemas.microsoft.com/office/drawing/2014/main" id="{F9D76BD6-C6E8-FBFB-478E-47DDC8A86894}"/>
              </a:ext>
            </a:extLst>
          </p:cNvPr>
          <p:cNvSpPr>
            <a:spLocks noGrp="1"/>
          </p:cNvSpPr>
          <p:nvPr>
            <p:ph idx="1"/>
          </p:nvPr>
        </p:nvSpPr>
        <p:spPr>
          <a:xfrm>
            <a:off x="838200" y="1825625"/>
            <a:ext cx="10515600" cy="4402180"/>
          </a:xfrm>
        </p:spPr>
        <p:txBody>
          <a:bodyPr>
            <a:normAutofit/>
          </a:bodyPr>
          <a:lstStyle/>
          <a:p>
            <a:pPr marL="0" indent="0">
              <a:buNone/>
            </a:pPr>
            <a:r>
              <a:rPr lang="en-AU"/>
              <a:t>Funds cannot be used for :</a:t>
            </a:r>
          </a:p>
          <a:p>
            <a:r>
              <a:rPr lang="en-AU"/>
              <a:t>tuition fees</a:t>
            </a:r>
          </a:p>
          <a:p>
            <a:r>
              <a:rPr lang="en-AU"/>
              <a:t>overheads</a:t>
            </a:r>
          </a:p>
          <a:p>
            <a:r>
              <a:rPr lang="en-AU"/>
              <a:t>costs that other parts of government pay for such as the National Disability Insurance Scheme (NDIS), Medicare</a:t>
            </a:r>
          </a:p>
          <a:p>
            <a:r>
              <a:rPr lang="en-AU"/>
              <a:t>or accessibility adjustments that should be provided by the host institution.</a:t>
            </a:r>
          </a:p>
          <a:p>
            <a:endParaRPr lang="en-AU"/>
          </a:p>
          <a:p>
            <a:endParaRPr lang="en-AU"/>
          </a:p>
          <a:p>
            <a:endParaRPr lang="en-US"/>
          </a:p>
        </p:txBody>
      </p:sp>
    </p:spTree>
    <p:extLst>
      <p:ext uri="{BB962C8B-B14F-4D97-AF65-F5344CB8AC3E}">
        <p14:creationId xmlns:p14="http://schemas.microsoft.com/office/powerpoint/2010/main" val="138264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25D27-2A70-77E5-4AC4-9D8EE5B28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6DA54-B374-6168-2956-C32DD5F4306C}"/>
              </a:ext>
            </a:extLst>
          </p:cNvPr>
          <p:cNvSpPr>
            <a:spLocks noGrp="1"/>
          </p:cNvSpPr>
          <p:nvPr>
            <p:ph type="title"/>
          </p:nvPr>
        </p:nvSpPr>
        <p:spPr/>
        <p:txBody>
          <a:bodyPr/>
          <a:lstStyle/>
          <a:p>
            <a:r>
              <a:rPr lang="en-AU"/>
              <a:t>Timelines</a:t>
            </a:r>
          </a:p>
        </p:txBody>
      </p:sp>
      <p:graphicFrame>
        <p:nvGraphicFramePr>
          <p:cNvPr id="7" name="Content Placeholder 6">
            <a:extLst>
              <a:ext uri="{FF2B5EF4-FFF2-40B4-BE49-F238E27FC236}">
                <a16:creationId xmlns:a16="http://schemas.microsoft.com/office/drawing/2014/main" id="{E9BBF26F-C666-BABF-5F23-18101819EF66}"/>
              </a:ext>
            </a:extLst>
          </p:cNvPr>
          <p:cNvGraphicFramePr>
            <a:graphicFrameLocks noGrp="1"/>
          </p:cNvGraphicFramePr>
          <p:nvPr>
            <p:ph sz="half" idx="2"/>
            <p:extLst>
              <p:ext uri="{D42A27DB-BD31-4B8C-83A1-F6EECF244321}">
                <p14:modId xmlns:p14="http://schemas.microsoft.com/office/powerpoint/2010/main" val="1706301816"/>
              </p:ext>
            </p:extLst>
          </p:nvPr>
        </p:nvGraphicFramePr>
        <p:xfrm>
          <a:off x="740253" y="374566"/>
          <a:ext cx="10515600" cy="5737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inus Sign 7">
            <a:extLst>
              <a:ext uri="{FF2B5EF4-FFF2-40B4-BE49-F238E27FC236}">
                <a16:creationId xmlns:a16="http://schemas.microsoft.com/office/drawing/2014/main" id="{610A382B-FB85-FEBA-B235-FD0D4CF814AB}"/>
              </a:ext>
            </a:extLst>
          </p:cNvPr>
          <p:cNvSpPr/>
          <p:nvPr/>
        </p:nvSpPr>
        <p:spPr>
          <a:xfrm>
            <a:off x="8169202" y="4357086"/>
            <a:ext cx="3553241" cy="753000"/>
          </a:xfrm>
          <a:prstGeom prst="mathMinus">
            <a:avLst>
              <a:gd name="adj1" fmla="val 66448"/>
            </a:avLst>
          </a:prstGeom>
          <a:solidFill>
            <a:srgbClr val="4488AB"/>
          </a:solidFill>
          <a:ln>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2 Years</a:t>
            </a:r>
          </a:p>
        </p:txBody>
      </p:sp>
    </p:spTree>
    <p:extLst>
      <p:ext uri="{BB962C8B-B14F-4D97-AF65-F5344CB8AC3E}">
        <p14:creationId xmlns:p14="http://schemas.microsoft.com/office/powerpoint/2010/main" val="39135797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3F169-F3EF-E023-7CED-72791BEB1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AD3AB-6AAE-D858-1AA6-AAB2B9AE28F3}"/>
              </a:ext>
            </a:extLst>
          </p:cNvPr>
          <p:cNvSpPr>
            <a:spLocks noGrp="1"/>
          </p:cNvSpPr>
          <p:nvPr>
            <p:ph type="title"/>
          </p:nvPr>
        </p:nvSpPr>
        <p:spPr/>
        <p:txBody>
          <a:bodyPr/>
          <a:lstStyle/>
          <a:p>
            <a:r>
              <a:rPr lang="en-AU"/>
              <a:t>Who is Eligible?</a:t>
            </a:r>
          </a:p>
        </p:txBody>
      </p:sp>
      <p:sp>
        <p:nvSpPr>
          <p:cNvPr id="3" name="Content Placeholder 2">
            <a:extLst>
              <a:ext uri="{FF2B5EF4-FFF2-40B4-BE49-F238E27FC236}">
                <a16:creationId xmlns:a16="http://schemas.microsoft.com/office/drawing/2014/main" id="{E4FD7D06-D1A2-C36C-ED58-832E27A3D156}"/>
              </a:ext>
            </a:extLst>
          </p:cNvPr>
          <p:cNvSpPr>
            <a:spLocks noGrp="1"/>
          </p:cNvSpPr>
          <p:nvPr>
            <p:ph idx="1"/>
          </p:nvPr>
        </p:nvSpPr>
        <p:spPr>
          <a:xfrm>
            <a:off x="838200" y="1825625"/>
            <a:ext cx="10515600" cy="4402180"/>
          </a:xfrm>
        </p:spPr>
        <p:txBody>
          <a:bodyPr>
            <a:normAutofit fontScale="92500" lnSpcReduction="10000"/>
          </a:bodyPr>
          <a:lstStyle/>
          <a:p>
            <a:pPr lvl="0"/>
            <a:r>
              <a:rPr lang="en-AU"/>
              <a:t>be a person with disability</a:t>
            </a:r>
          </a:p>
          <a:p>
            <a:pPr lvl="0"/>
            <a:r>
              <a:rPr lang="en-AU"/>
              <a:t>be an Australian citizen or permanent resident</a:t>
            </a:r>
          </a:p>
          <a:p>
            <a:pPr lvl="0"/>
            <a:r>
              <a:rPr lang="en-AU"/>
              <a:t>have met all requirements for the award of their PhD by the time of application</a:t>
            </a:r>
          </a:p>
          <a:p>
            <a:pPr lvl="0"/>
            <a:r>
              <a:rPr lang="en-AU"/>
              <a:t>be within seven years of completing their PhD at the time of application (career breaks and disruptions will be considered)</a:t>
            </a:r>
          </a:p>
          <a:p>
            <a:r>
              <a:rPr lang="en-AU"/>
              <a:t>have a nominated supervisor or mentor willing to support at a host institution; and provide a letter from them confirming this support</a:t>
            </a:r>
          </a:p>
          <a:p>
            <a:r>
              <a:rPr lang="en-AU"/>
              <a:t>have a host institution confirm that it is willing to employ and supervise the applicant and top up salary if required (confirmation not required at application)</a:t>
            </a:r>
          </a:p>
          <a:p>
            <a:pPr lvl="0"/>
            <a:endParaRPr lang="en-AU"/>
          </a:p>
          <a:p>
            <a:endParaRPr lang="en-AU"/>
          </a:p>
          <a:p>
            <a:endParaRPr lang="en-AU"/>
          </a:p>
          <a:p>
            <a:endParaRPr lang="en-AU"/>
          </a:p>
          <a:p>
            <a:endParaRPr lang="en-US"/>
          </a:p>
        </p:txBody>
      </p:sp>
    </p:spTree>
    <p:extLst>
      <p:ext uri="{BB962C8B-B14F-4D97-AF65-F5344CB8AC3E}">
        <p14:creationId xmlns:p14="http://schemas.microsoft.com/office/powerpoint/2010/main" val="417158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8D143-FACB-BEEF-8D92-DEEBA33E5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07A679-CCD3-31CB-5ECB-99C0F5CDC502}"/>
              </a:ext>
            </a:extLst>
          </p:cNvPr>
          <p:cNvSpPr>
            <a:spLocks noGrp="1"/>
          </p:cNvSpPr>
          <p:nvPr>
            <p:ph type="title"/>
          </p:nvPr>
        </p:nvSpPr>
        <p:spPr/>
        <p:txBody>
          <a:bodyPr/>
          <a:lstStyle/>
          <a:p>
            <a:r>
              <a:rPr lang="en-AU"/>
              <a:t>Who is Eligible? continued</a:t>
            </a:r>
          </a:p>
        </p:txBody>
      </p:sp>
      <p:sp>
        <p:nvSpPr>
          <p:cNvPr id="3" name="Content Placeholder 2">
            <a:extLst>
              <a:ext uri="{FF2B5EF4-FFF2-40B4-BE49-F238E27FC236}">
                <a16:creationId xmlns:a16="http://schemas.microsoft.com/office/drawing/2014/main" id="{3A82D1E5-DE6A-6CAD-BC01-673DCC39A07F}"/>
              </a:ext>
            </a:extLst>
          </p:cNvPr>
          <p:cNvSpPr>
            <a:spLocks noGrp="1"/>
          </p:cNvSpPr>
          <p:nvPr>
            <p:ph idx="1"/>
          </p:nvPr>
        </p:nvSpPr>
        <p:spPr>
          <a:xfrm>
            <a:off x="838200" y="1825625"/>
            <a:ext cx="10515600" cy="4402180"/>
          </a:xfrm>
        </p:spPr>
        <p:txBody>
          <a:bodyPr>
            <a:normAutofit lnSpcReduction="10000"/>
          </a:bodyPr>
          <a:lstStyle/>
          <a:p>
            <a:r>
              <a:rPr lang="en-AU"/>
              <a:t>have a proposed research project with objectives and outcomes aligned with the </a:t>
            </a:r>
            <a:r>
              <a:rPr lang="en-AU" u="sng">
                <a:hlinkClick r:id="rId3"/>
              </a:rPr>
              <a:t>NDRP Principles</a:t>
            </a:r>
            <a:r>
              <a:rPr lang="en-AU"/>
              <a:t> and </a:t>
            </a:r>
            <a:r>
              <a:rPr lang="en-AU" u="sng">
                <a:hlinkClick r:id="rId4"/>
              </a:rPr>
              <a:t>Research Agenda</a:t>
            </a:r>
            <a:r>
              <a:rPr lang="en-AU"/>
              <a:t> and contributing to improving the lives of people with disability</a:t>
            </a:r>
          </a:p>
          <a:p>
            <a:r>
              <a:rPr lang="en-AU"/>
              <a:t>not be in receipt of another postdoctoral fellowship that provides a salary contribution covering the same period as this fellowship, unless that funding is solely to top up the fellow's salary to their required level of appointment</a:t>
            </a:r>
          </a:p>
          <a:p>
            <a:r>
              <a:rPr lang="en-AU"/>
              <a:t>give consent to being identified as a recipient of the DRLP Fellowship in public communications about the program </a:t>
            </a:r>
          </a:p>
          <a:p>
            <a:r>
              <a:rPr lang="en-AU"/>
              <a:t>commit to engaging in the program activities and the evaluation of the DRLP Fellowships</a:t>
            </a:r>
          </a:p>
          <a:p>
            <a:endParaRPr lang="en-AU"/>
          </a:p>
          <a:p>
            <a:endParaRPr lang="en-AU"/>
          </a:p>
          <a:p>
            <a:endParaRPr lang="en-US"/>
          </a:p>
        </p:txBody>
      </p:sp>
    </p:spTree>
    <p:extLst>
      <p:ext uri="{BB962C8B-B14F-4D97-AF65-F5344CB8AC3E}">
        <p14:creationId xmlns:p14="http://schemas.microsoft.com/office/powerpoint/2010/main" val="302166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FC486-B43F-17EB-E9A5-2840D95E7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78EBF-CDED-E4A2-9C89-531EF02D9C51}"/>
              </a:ext>
            </a:extLst>
          </p:cNvPr>
          <p:cNvSpPr>
            <a:spLocks noGrp="1"/>
          </p:cNvSpPr>
          <p:nvPr>
            <p:ph type="title"/>
          </p:nvPr>
        </p:nvSpPr>
        <p:spPr/>
        <p:txBody>
          <a:bodyPr/>
          <a:lstStyle/>
          <a:p>
            <a:r>
              <a:rPr lang="en-AU"/>
              <a:t>Eligible Host Institutions</a:t>
            </a:r>
          </a:p>
        </p:txBody>
      </p:sp>
      <p:sp>
        <p:nvSpPr>
          <p:cNvPr id="3" name="Content Placeholder 2">
            <a:extLst>
              <a:ext uri="{FF2B5EF4-FFF2-40B4-BE49-F238E27FC236}">
                <a16:creationId xmlns:a16="http://schemas.microsoft.com/office/drawing/2014/main" id="{3C015E92-01C3-33F1-E4CF-DF57744353DB}"/>
              </a:ext>
            </a:extLst>
          </p:cNvPr>
          <p:cNvSpPr>
            <a:spLocks noGrp="1"/>
          </p:cNvSpPr>
          <p:nvPr>
            <p:ph idx="1"/>
          </p:nvPr>
        </p:nvSpPr>
        <p:spPr>
          <a:xfrm>
            <a:off x="838200" y="1825624"/>
            <a:ext cx="10515600" cy="4599889"/>
          </a:xfrm>
        </p:spPr>
        <p:txBody>
          <a:bodyPr>
            <a:normAutofit fontScale="85000" lnSpcReduction="20000"/>
          </a:bodyPr>
          <a:lstStyle/>
          <a:p>
            <a:pPr lvl="0"/>
            <a:r>
              <a:rPr lang="en-AU"/>
              <a:t>have a current Australian Business Number (ABN)</a:t>
            </a:r>
          </a:p>
          <a:p>
            <a:pPr lvl="0"/>
            <a:r>
              <a:rPr lang="en-AU"/>
              <a:t>have documented organisational and financial policies and procedures</a:t>
            </a:r>
          </a:p>
          <a:p>
            <a:pPr lvl="0"/>
            <a:r>
              <a:rPr lang="en-AU"/>
              <a:t>have a business and/or strategic plan</a:t>
            </a:r>
          </a:p>
          <a:p>
            <a:pPr lvl="0"/>
            <a:r>
              <a:rPr lang="en-AU"/>
              <a:t>have an annual report</a:t>
            </a:r>
          </a:p>
          <a:p>
            <a:pPr lvl="0"/>
            <a:r>
              <a:rPr lang="en-AU"/>
              <a:t>have insurances, including public liability insurance and professional indemnity</a:t>
            </a:r>
          </a:p>
          <a:p>
            <a:pPr lvl="0"/>
            <a:r>
              <a:rPr lang="en-AU"/>
              <a:t>comply with all relevant state/territory and Australian legislation and standards relevant to the project including working with children requirements</a:t>
            </a:r>
          </a:p>
          <a:p>
            <a:pPr lvl="0"/>
            <a:r>
              <a:rPr lang="en-AU"/>
              <a:t>not be named in the “Institutions that have not joined or signified their intent to join the Scheme” list of the National Redress Scheme for Institutional Child Sexual Abuse (www.nationalredress.gov.au) </a:t>
            </a:r>
          </a:p>
          <a:p>
            <a:pPr lvl="0"/>
            <a:r>
              <a:rPr lang="en-AU"/>
              <a:t>have in place existing policies and systems that comply with the Australian Code for the Responsible Conduct of Research, or have these through a formal partnership with an organisation on the project team that does have these in place.</a:t>
            </a:r>
          </a:p>
          <a:p>
            <a:endParaRPr lang="en-AU"/>
          </a:p>
          <a:p>
            <a:endParaRPr lang="en-AU"/>
          </a:p>
          <a:p>
            <a:endParaRPr lang="en-AU"/>
          </a:p>
          <a:p>
            <a:endParaRPr lang="en-US"/>
          </a:p>
        </p:txBody>
      </p:sp>
    </p:spTree>
    <p:extLst>
      <p:ext uri="{BB962C8B-B14F-4D97-AF65-F5344CB8AC3E}">
        <p14:creationId xmlns:p14="http://schemas.microsoft.com/office/powerpoint/2010/main" val="3314813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3F37F-24AE-8CB1-52C7-45773DE58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227979-FC3E-DFE0-0E62-835BFFB2FEF0}"/>
              </a:ext>
            </a:extLst>
          </p:cNvPr>
          <p:cNvSpPr>
            <a:spLocks noGrp="1"/>
          </p:cNvSpPr>
          <p:nvPr>
            <p:ph type="title"/>
          </p:nvPr>
        </p:nvSpPr>
        <p:spPr/>
        <p:txBody>
          <a:bodyPr/>
          <a:lstStyle/>
          <a:p>
            <a:r>
              <a:rPr lang="en-AU"/>
              <a:t>Confirming Host Institution &amp; PhD Completion</a:t>
            </a:r>
          </a:p>
        </p:txBody>
      </p:sp>
      <p:sp>
        <p:nvSpPr>
          <p:cNvPr id="3" name="Content Placeholder 2">
            <a:extLst>
              <a:ext uri="{FF2B5EF4-FFF2-40B4-BE49-F238E27FC236}">
                <a16:creationId xmlns:a16="http://schemas.microsoft.com/office/drawing/2014/main" id="{013247F3-1421-9ECB-B82C-A2039977CE4B}"/>
              </a:ext>
            </a:extLst>
          </p:cNvPr>
          <p:cNvSpPr>
            <a:spLocks noGrp="1"/>
          </p:cNvSpPr>
          <p:nvPr>
            <p:ph idx="1"/>
          </p:nvPr>
        </p:nvSpPr>
        <p:spPr>
          <a:xfrm>
            <a:off x="838200" y="1825624"/>
            <a:ext cx="10515600" cy="4599889"/>
          </a:xfrm>
        </p:spPr>
        <p:txBody>
          <a:bodyPr>
            <a:normAutofit fontScale="92500"/>
          </a:bodyPr>
          <a:lstStyle/>
          <a:p>
            <a:pPr marL="0" indent="0">
              <a:buNone/>
            </a:pPr>
            <a:r>
              <a:rPr lang="en-AU"/>
              <a:t>No fellowship can commence without a confirmed host institution in place by 20 November 2026.</a:t>
            </a:r>
          </a:p>
          <a:p>
            <a:pPr marL="0" indent="0">
              <a:buNone/>
            </a:pPr>
            <a:r>
              <a:rPr lang="en-AU"/>
              <a:t>Prior to execution of a funding agreement, successful applicants must by 20 November 2026:</a:t>
            </a:r>
          </a:p>
          <a:p>
            <a:r>
              <a:rPr lang="en-AU"/>
              <a:t>provide confirmation from the host institution that it agrees to host the fellowship and meet the host institution requirements (Organisations must be legally able to enter into a funding agreement with the NDRP)</a:t>
            </a:r>
          </a:p>
          <a:p>
            <a:r>
              <a:rPr lang="en-AU"/>
              <a:t>provide evidence that all requirements for the award of the PhD have been met</a:t>
            </a:r>
          </a:p>
          <a:p>
            <a:pPr marL="0" indent="0">
              <a:buNone/>
            </a:pPr>
            <a:r>
              <a:rPr lang="en-AU" i="1"/>
              <a:t>Note this step is only for successful applicants and evidence of either is not required for the application</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785944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F84CB-B41D-D092-BA48-AECC6CAA8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4B8F3-BDB2-6A51-44AC-BC5C573F8CDF}"/>
              </a:ext>
            </a:extLst>
          </p:cNvPr>
          <p:cNvSpPr>
            <a:spLocks noGrp="1"/>
          </p:cNvSpPr>
          <p:nvPr>
            <p:ph type="title"/>
          </p:nvPr>
        </p:nvSpPr>
        <p:spPr/>
        <p:txBody>
          <a:bodyPr/>
          <a:lstStyle/>
          <a:p>
            <a:r>
              <a:rPr lang="en-AU"/>
              <a:t>Ethics and Research Governance</a:t>
            </a:r>
          </a:p>
        </p:txBody>
      </p:sp>
      <p:sp>
        <p:nvSpPr>
          <p:cNvPr id="3" name="Content Placeholder 2">
            <a:extLst>
              <a:ext uri="{FF2B5EF4-FFF2-40B4-BE49-F238E27FC236}">
                <a16:creationId xmlns:a16="http://schemas.microsoft.com/office/drawing/2014/main" id="{D471339A-71D8-AFB8-15A9-064102A37F8F}"/>
              </a:ext>
            </a:extLst>
          </p:cNvPr>
          <p:cNvSpPr>
            <a:spLocks noGrp="1"/>
          </p:cNvSpPr>
          <p:nvPr>
            <p:ph idx="1"/>
          </p:nvPr>
        </p:nvSpPr>
        <p:spPr>
          <a:xfrm>
            <a:off x="838200" y="1825624"/>
            <a:ext cx="10515600" cy="4599889"/>
          </a:xfrm>
        </p:spPr>
        <p:txBody>
          <a:bodyPr>
            <a:normAutofit/>
          </a:bodyPr>
          <a:lstStyle/>
          <a:p>
            <a:r>
              <a:rPr lang="en-AU"/>
              <a:t>Projects involving human participants must obtain approval from a recognised Human Research Ethics Committee (HREC) before starting any data collection. </a:t>
            </a:r>
          </a:p>
          <a:p>
            <a:r>
              <a:rPr lang="en-AU"/>
              <a:t>Where a project does not require full HREC review, applicants should obtain written confirmation of exemption from their institution's ethics body. </a:t>
            </a:r>
          </a:p>
          <a:p>
            <a:r>
              <a:rPr lang="en-AU"/>
              <a:t>All projects must comply with the Australian Code for the Responsible Conduct of Research.</a:t>
            </a:r>
          </a:p>
          <a:p>
            <a:r>
              <a:rPr lang="en-AU"/>
              <a:t>Note applicants do not need ethics approval at the time of application.</a:t>
            </a:r>
          </a:p>
          <a:p>
            <a:endParaRPr lang="en-AU"/>
          </a:p>
          <a:p>
            <a:endParaRPr lang="en-AU"/>
          </a:p>
          <a:p>
            <a:endParaRPr lang="en-AU"/>
          </a:p>
          <a:p>
            <a:endParaRPr lang="en-US"/>
          </a:p>
        </p:txBody>
      </p:sp>
    </p:spTree>
    <p:extLst>
      <p:ext uri="{BB962C8B-B14F-4D97-AF65-F5344CB8AC3E}">
        <p14:creationId xmlns:p14="http://schemas.microsoft.com/office/powerpoint/2010/main" val="1767419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05F4-B2A4-698F-834A-B8FA3F6E8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ED55F-CDC8-2992-71BE-47EC9C45F3E6}"/>
              </a:ext>
            </a:extLst>
          </p:cNvPr>
          <p:cNvSpPr>
            <a:spLocks noGrp="1"/>
          </p:cNvSpPr>
          <p:nvPr>
            <p:ph type="title"/>
          </p:nvPr>
        </p:nvSpPr>
        <p:spPr/>
        <p:txBody>
          <a:bodyPr/>
          <a:lstStyle/>
          <a:p>
            <a:r>
              <a:rPr lang="en-AU"/>
              <a:t>How applications will be assessed</a:t>
            </a:r>
          </a:p>
        </p:txBody>
      </p:sp>
      <p:sp>
        <p:nvSpPr>
          <p:cNvPr id="3" name="Content Placeholder 2">
            <a:extLst>
              <a:ext uri="{FF2B5EF4-FFF2-40B4-BE49-F238E27FC236}">
                <a16:creationId xmlns:a16="http://schemas.microsoft.com/office/drawing/2014/main" id="{609E0AF7-35CB-26AF-1D29-07ABB1AC4112}"/>
              </a:ext>
            </a:extLst>
          </p:cNvPr>
          <p:cNvSpPr>
            <a:spLocks noGrp="1"/>
          </p:cNvSpPr>
          <p:nvPr>
            <p:ph idx="1"/>
          </p:nvPr>
        </p:nvSpPr>
        <p:spPr>
          <a:xfrm>
            <a:off x="838200" y="1825624"/>
            <a:ext cx="10515600" cy="4599889"/>
          </a:xfrm>
        </p:spPr>
        <p:txBody>
          <a:bodyPr>
            <a:normAutofit/>
          </a:bodyPr>
          <a:lstStyle/>
          <a:p>
            <a:r>
              <a:rPr lang="en-AU"/>
              <a:t>Eligibility screening</a:t>
            </a:r>
          </a:p>
          <a:p>
            <a:r>
              <a:rPr lang="en-AU"/>
              <a:t>Assessment by independent review panel members</a:t>
            </a:r>
          </a:p>
          <a:p>
            <a:pPr lvl="1"/>
            <a:r>
              <a:rPr lang="en-US"/>
              <a:t>Applications will be considered against the published assessment criteria</a:t>
            </a:r>
          </a:p>
          <a:p>
            <a:pPr lvl="1"/>
            <a:r>
              <a:rPr lang="en-US"/>
              <a:t>TIP: read the Assessment Matrix for Applicants on the information page</a:t>
            </a:r>
            <a:endParaRPr lang="en-AU"/>
          </a:p>
          <a:p>
            <a:r>
              <a:rPr lang="en-AU"/>
              <a:t>Online interviews with shortlisted applicants</a:t>
            </a:r>
          </a:p>
          <a:p>
            <a:r>
              <a:rPr lang="en-AU"/>
              <a:t>Recommendations made to the NDRP Board</a:t>
            </a:r>
          </a:p>
          <a:p>
            <a:r>
              <a:rPr lang="en-AU"/>
              <a:t>NDRP Board makes final decision on Fellowship participants</a:t>
            </a:r>
          </a:p>
          <a:p>
            <a:r>
              <a:rPr lang="en-US"/>
              <a:t>All applicants will be notified of the outcome by email</a:t>
            </a:r>
          </a:p>
          <a:p>
            <a:r>
              <a:rPr lang="en-US"/>
              <a:t>Feedback will be offered to applicants to support future opportunities</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164113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6F8B1-35D1-237E-6B5E-C1E0F455F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A708B-7837-EE0C-BFAE-2B7C797A92BA}"/>
              </a:ext>
            </a:extLst>
          </p:cNvPr>
          <p:cNvSpPr>
            <a:spLocks noGrp="1"/>
          </p:cNvSpPr>
          <p:nvPr>
            <p:ph type="title"/>
          </p:nvPr>
        </p:nvSpPr>
        <p:spPr>
          <a:xfrm>
            <a:off x="838200" y="365125"/>
            <a:ext cx="10515600" cy="1325563"/>
          </a:xfrm>
        </p:spPr>
        <p:txBody>
          <a:bodyPr anchor="ctr">
            <a:normAutofit/>
          </a:bodyPr>
          <a:lstStyle/>
          <a:p>
            <a:r>
              <a:rPr lang="en-AU"/>
              <a:t>Assessment criteria</a:t>
            </a:r>
          </a:p>
        </p:txBody>
      </p:sp>
      <p:graphicFrame>
        <p:nvGraphicFramePr>
          <p:cNvPr id="5" name="Content Placeholder 2">
            <a:extLst>
              <a:ext uri="{FF2B5EF4-FFF2-40B4-BE49-F238E27FC236}">
                <a16:creationId xmlns:a16="http://schemas.microsoft.com/office/drawing/2014/main" id="{5EC93951-F6C8-F2F6-5A2B-49FCA022B692}"/>
              </a:ext>
            </a:extLst>
          </p:cNvPr>
          <p:cNvGraphicFramePr>
            <a:graphicFrameLocks noGrp="1"/>
          </p:cNvGraphicFramePr>
          <p:nvPr>
            <p:ph idx="1"/>
            <p:extLst>
              <p:ext uri="{D42A27DB-BD31-4B8C-83A1-F6EECF244321}">
                <p14:modId xmlns:p14="http://schemas.microsoft.com/office/powerpoint/2010/main" val="407064202"/>
              </p:ext>
            </p:extLst>
          </p:nvPr>
        </p:nvGraphicFramePr>
        <p:xfrm>
          <a:off x="838200" y="1543455"/>
          <a:ext cx="10515600" cy="4474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6933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4AD3-A26E-E1FF-FC9E-78E4DADCA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7690B-1189-028C-0A3F-0F1484330463}"/>
              </a:ext>
            </a:extLst>
          </p:cNvPr>
          <p:cNvSpPr>
            <a:spLocks noGrp="1"/>
          </p:cNvSpPr>
          <p:nvPr>
            <p:ph type="title"/>
          </p:nvPr>
        </p:nvSpPr>
        <p:spPr/>
        <p:txBody>
          <a:bodyPr/>
          <a:lstStyle/>
          <a:p>
            <a:r>
              <a:rPr lang="en-US"/>
              <a:t>Criterion 1: Connection to the NDRP Principles and Research Agenda</a:t>
            </a:r>
            <a:endParaRPr lang="en-AU"/>
          </a:p>
        </p:txBody>
      </p:sp>
      <p:sp>
        <p:nvSpPr>
          <p:cNvPr id="3" name="Content Placeholder 2">
            <a:extLst>
              <a:ext uri="{FF2B5EF4-FFF2-40B4-BE49-F238E27FC236}">
                <a16:creationId xmlns:a16="http://schemas.microsoft.com/office/drawing/2014/main" id="{6C863F81-F33C-2A5A-0FD4-36A6D06B4174}"/>
              </a:ext>
            </a:extLst>
          </p:cNvPr>
          <p:cNvSpPr>
            <a:spLocks noGrp="1"/>
          </p:cNvSpPr>
          <p:nvPr>
            <p:ph idx="1"/>
          </p:nvPr>
        </p:nvSpPr>
        <p:spPr>
          <a:xfrm>
            <a:off x="838200" y="1825624"/>
            <a:ext cx="10515600" cy="4599889"/>
          </a:xfrm>
        </p:spPr>
        <p:txBody>
          <a:bodyPr>
            <a:normAutofit/>
          </a:bodyPr>
          <a:lstStyle/>
          <a:p>
            <a:r>
              <a:rPr lang="en-AU"/>
              <a:t>40%</a:t>
            </a:r>
          </a:p>
          <a:p>
            <a:r>
              <a:rPr lang="en-AU"/>
              <a:t>Up to 600 words</a:t>
            </a:r>
          </a:p>
          <a:p>
            <a:r>
              <a:rPr lang="en-US"/>
              <a:t>This criterion looks at how well the proposed research connects to the NDRP Principles and Research Agenda, how it will be co-designed and produced with people with disability, and how it can contribute to changes in policy, practice or programs that benefit people with disability.</a:t>
            </a:r>
            <a:endParaRPr lang="en-AU"/>
          </a:p>
          <a:p>
            <a:endParaRPr lang="en-AU"/>
          </a:p>
          <a:p>
            <a:endParaRPr lang="en-AU"/>
          </a:p>
          <a:p>
            <a:endParaRPr lang="en-US"/>
          </a:p>
        </p:txBody>
      </p:sp>
    </p:spTree>
    <p:extLst>
      <p:ext uri="{BB962C8B-B14F-4D97-AF65-F5344CB8AC3E}">
        <p14:creationId xmlns:p14="http://schemas.microsoft.com/office/powerpoint/2010/main" val="526765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28E3478C-AF89-5B18-08CB-DBF77C562EA1}"/>
              </a:ext>
              <a:ext uri="{C183D7F6-B498-43B3-948B-1728B52AA6E4}">
                <adec:decorative xmlns:adec="http://schemas.microsoft.com/office/drawing/2017/decorative" val="0"/>
              </a:ext>
            </a:extLst>
          </p:cNvPr>
          <p:cNvSpPr/>
          <p:nvPr/>
        </p:nvSpPr>
        <p:spPr>
          <a:xfrm>
            <a:off x="0" y="1653539"/>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BF2186-1726-A6E1-6914-D12119D293B2}"/>
              </a:ext>
            </a:extLst>
          </p:cNvPr>
          <p:cNvSpPr>
            <a:spLocks noGrp="1"/>
          </p:cNvSpPr>
          <p:nvPr>
            <p:ph type="ctrTitle"/>
          </p:nvPr>
        </p:nvSpPr>
        <p:spPr>
          <a:xfrm>
            <a:off x="1548987" y="1770042"/>
            <a:ext cx="9322848" cy="3470313"/>
          </a:xfrm>
        </p:spPr>
        <p:txBody>
          <a:bodyPr>
            <a:noAutofit/>
          </a:bodyPr>
          <a:lstStyle/>
          <a:p>
            <a:pPr>
              <a:spcBef>
                <a:spcPts val="1200"/>
              </a:spcBef>
              <a:spcAft>
                <a:spcPts val="1200"/>
              </a:spcAft>
            </a:pPr>
            <a:r>
              <a:rPr lang="en-AU" sz="2800" b="1" u="none" strike="noStrike">
                <a:solidFill>
                  <a:srgbClr val="5585A7"/>
                </a:solidFill>
                <a:effectLst/>
                <a:latin typeface="Calibri" panose="020F0502020204030204" pitchFamily="34" charset="0"/>
              </a:rPr>
              <a:t>Acknowledgement of Country</a:t>
            </a:r>
            <a:br>
              <a:rPr lang="en-AU" sz="2800" b="1" u="none" strike="noStrike">
                <a:solidFill>
                  <a:srgbClr val="000001"/>
                </a:solidFill>
                <a:effectLst/>
                <a:latin typeface="Calibri" panose="020F0502020204030204" pitchFamily="34" charset="0"/>
              </a:rPr>
            </a:br>
            <a:br>
              <a:rPr lang="en-AU" sz="1200">
                <a:solidFill>
                  <a:srgbClr val="000001"/>
                </a:solidFill>
                <a:latin typeface="Calibri" panose="020F0502020204030204" pitchFamily="34" charset="0"/>
              </a:rPr>
            </a:br>
            <a:r>
              <a:rPr lang="en-AU" sz="2800" b="0" u="none" strike="noStrike">
                <a:solidFill>
                  <a:srgbClr val="000001"/>
                </a:solidFill>
                <a:effectLst/>
                <a:latin typeface="Calibri" panose="020F0502020204030204" pitchFamily="34"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endParaRPr lang="en-US" sz="2800"/>
          </a:p>
        </p:txBody>
      </p:sp>
    </p:spTree>
    <p:extLst>
      <p:ext uri="{BB962C8B-B14F-4D97-AF65-F5344CB8AC3E}">
        <p14:creationId xmlns:p14="http://schemas.microsoft.com/office/powerpoint/2010/main" val="3644405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31516-B63A-D7E2-1338-608D542B4D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4F619-035B-3034-4427-8F52134FF364}"/>
              </a:ext>
            </a:extLst>
          </p:cNvPr>
          <p:cNvSpPr>
            <a:spLocks noGrp="1"/>
          </p:cNvSpPr>
          <p:nvPr>
            <p:ph type="title"/>
          </p:nvPr>
        </p:nvSpPr>
        <p:spPr/>
        <p:txBody>
          <a:bodyPr/>
          <a:lstStyle/>
          <a:p>
            <a:r>
              <a:rPr lang="en-US"/>
              <a:t>Criterion 1: Connection to the NDRP Principles and Research Agenda</a:t>
            </a:r>
            <a:endParaRPr lang="en-AU"/>
          </a:p>
        </p:txBody>
      </p:sp>
      <p:sp>
        <p:nvSpPr>
          <p:cNvPr id="3" name="Content Placeholder 2">
            <a:extLst>
              <a:ext uri="{FF2B5EF4-FFF2-40B4-BE49-F238E27FC236}">
                <a16:creationId xmlns:a16="http://schemas.microsoft.com/office/drawing/2014/main" id="{5B072B8E-82F6-553F-9930-1DF6F9694BBF}"/>
              </a:ext>
            </a:extLst>
          </p:cNvPr>
          <p:cNvSpPr>
            <a:spLocks noGrp="1"/>
          </p:cNvSpPr>
          <p:nvPr>
            <p:ph idx="1"/>
          </p:nvPr>
        </p:nvSpPr>
        <p:spPr>
          <a:xfrm>
            <a:off x="838200" y="1825624"/>
            <a:ext cx="10515600" cy="4599889"/>
          </a:xfrm>
        </p:spPr>
        <p:txBody>
          <a:bodyPr>
            <a:normAutofit fontScale="85000" lnSpcReduction="20000"/>
          </a:bodyPr>
          <a:lstStyle/>
          <a:p>
            <a:pPr marL="0" indent="0">
              <a:buNone/>
            </a:pPr>
            <a:r>
              <a:rPr lang="en-US" b="1"/>
              <a:t>Strong applications will:</a:t>
            </a:r>
            <a:endParaRPr lang="en-AU"/>
          </a:p>
          <a:p>
            <a:pPr lvl="0"/>
            <a:r>
              <a:rPr lang="en-US"/>
              <a:t>Clearly describe the proposed research and what it will deliver by the end of the fellowship.</a:t>
            </a:r>
            <a:endParaRPr lang="en-AU"/>
          </a:p>
          <a:p>
            <a:pPr lvl="0"/>
            <a:r>
              <a:rPr lang="en-US"/>
              <a:t>Explain how the proposal was developed, including any consultation or co-design with people with disability, a Disability Representative </a:t>
            </a:r>
            <a:r>
              <a:rPr lang="en-US" err="1"/>
              <a:t>Organisation</a:t>
            </a:r>
            <a:r>
              <a:rPr lang="en-US"/>
              <a:t>, or other groups.</a:t>
            </a:r>
            <a:endParaRPr lang="en-AU"/>
          </a:p>
          <a:p>
            <a:pPr lvl="0"/>
            <a:r>
              <a:rPr lang="en-US"/>
              <a:t>Show clear alignment with the NDRP Principles and Research Agenda, and describe the benefits for people with disability, including potential contribution to policy, practice or programs.</a:t>
            </a:r>
            <a:endParaRPr lang="en-AU"/>
          </a:p>
          <a:p>
            <a:pPr lvl="0"/>
            <a:r>
              <a:rPr lang="en-US"/>
              <a:t>Explain how the research will be co-designed and produced by people with disability.</a:t>
            </a:r>
            <a:endParaRPr lang="en-AU"/>
          </a:p>
          <a:p>
            <a:pPr lvl="0"/>
            <a:r>
              <a:rPr lang="en-US"/>
              <a:t>Outline a clear plan for sharing findings with people with disability and the wider community.</a:t>
            </a:r>
            <a:endParaRPr lang="en-AU"/>
          </a:p>
          <a:p>
            <a:pPr lvl="0"/>
            <a:r>
              <a:rPr lang="en-US"/>
              <a:t>Describe how the nominated supervisor or mentor will support the research.</a:t>
            </a:r>
            <a:endParaRPr lang="en-AU"/>
          </a:p>
          <a:p>
            <a:pPr marL="0" indent="0">
              <a:buNone/>
            </a:pPr>
            <a:endParaRPr lang="en-AU"/>
          </a:p>
          <a:p>
            <a:endParaRPr lang="en-AU"/>
          </a:p>
          <a:p>
            <a:endParaRPr lang="en-US"/>
          </a:p>
        </p:txBody>
      </p:sp>
    </p:spTree>
    <p:extLst>
      <p:ext uri="{BB962C8B-B14F-4D97-AF65-F5344CB8AC3E}">
        <p14:creationId xmlns:p14="http://schemas.microsoft.com/office/powerpoint/2010/main" val="136309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F9802-9601-06E3-A1E7-B6B7186DB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C5444-384D-BF50-3662-F36BB143F731}"/>
              </a:ext>
            </a:extLst>
          </p:cNvPr>
          <p:cNvSpPr>
            <a:spLocks noGrp="1"/>
          </p:cNvSpPr>
          <p:nvPr>
            <p:ph type="title"/>
          </p:nvPr>
        </p:nvSpPr>
        <p:spPr/>
        <p:txBody>
          <a:bodyPr/>
          <a:lstStyle/>
          <a:p>
            <a:r>
              <a:rPr lang="en-AU"/>
              <a:t>Criterion 2: Potential impact of the program on you and your career</a:t>
            </a:r>
          </a:p>
        </p:txBody>
      </p:sp>
      <p:sp>
        <p:nvSpPr>
          <p:cNvPr id="3" name="Content Placeholder 2">
            <a:extLst>
              <a:ext uri="{FF2B5EF4-FFF2-40B4-BE49-F238E27FC236}">
                <a16:creationId xmlns:a16="http://schemas.microsoft.com/office/drawing/2014/main" id="{79537FA8-5256-27AE-6AEA-2E3775F91BC6}"/>
              </a:ext>
            </a:extLst>
          </p:cNvPr>
          <p:cNvSpPr>
            <a:spLocks noGrp="1"/>
          </p:cNvSpPr>
          <p:nvPr>
            <p:ph idx="1"/>
          </p:nvPr>
        </p:nvSpPr>
        <p:spPr>
          <a:xfrm>
            <a:off x="838200" y="1825624"/>
            <a:ext cx="10515600" cy="4599889"/>
          </a:xfrm>
        </p:spPr>
        <p:txBody>
          <a:bodyPr>
            <a:normAutofit/>
          </a:bodyPr>
          <a:lstStyle/>
          <a:p>
            <a:r>
              <a:rPr lang="en-AU"/>
              <a:t>30%</a:t>
            </a:r>
          </a:p>
          <a:p>
            <a:r>
              <a:rPr lang="en-AU"/>
              <a:t>Up to 500 words</a:t>
            </a:r>
          </a:p>
          <a:p>
            <a:r>
              <a:rPr lang="en-AU"/>
              <a:t>This criterion looks at how the fellowship would support the applicant's research and career development, how it addresses barriers they face, and how they would use the experience to keep contributing to disability-led, inclusive research.</a:t>
            </a:r>
          </a:p>
          <a:p>
            <a:endParaRPr lang="en-AU"/>
          </a:p>
          <a:p>
            <a:endParaRPr lang="en-AU"/>
          </a:p>
          <a:p>
            <a:endParaRPr lang="en-US"/>
          </a:p>
        </p:txBody>
      </p:sp>
    </p:spTree>
    <p:extLst>
      <p:ext uri="{BB962C8B-B14F-4D97-AF65-F5344CB8AC3E}">
        <p14:creationId xmlns:p14="http://schemas.microsoft.com/office/powerpoint/2010/main" val="2705987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FE150-6033-C370-EDC7-82AAC9C2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24440-E044-E938-D650-A875948A59DF}"/>
              </a:ext>
            </a:extLst>
          </p:cNvPr>
          <p:cNvSpPr>
            <a:spLocks noGrp="1"/>
          </p:cNvSpPr>
          <p:nvPr>
            <p:ph type="title"/>
          </p:nvPr>
        </p:nvSpPr>
        <p:spPr/>
        <p:txBody>
          <a:bodyPr/>
          <a:lstStyle/>
          <a:p>
            <a:r>
              <a:rPr lang="en-AU"/>
              <a:t>Criterion 2: Potential impact of the program on you and your career</a:t>
            </a:r>
          </a:p>
        </p:txBody>
      </p:sp>
      <p:sp>
        <p:nvSpPr>
          <p:cNvPr id="3" name="Content Placeholder 2">
            <a:extLst>
              <a:ext uri="{FF2B5EF4-FFF2-40B4-BE49-F238E27FC236}">
                <a16:creationId xmlns:a16="http://schemas.microsoft.com/office/drawing/2014/main" id="{B643E4FD-863F-A8A9-CADF-8C2413A25B0B}"/>
              </a:ext>
            </a:extLst>
          </p:cNvPr>
          <p:cNvSpPr>
            <a:spLocks noGrp="1"/>
          </p:cNvSpPr>
          <p:nvPr>
            <p:ph idx="1"/>
          </p:nvPr>
        </p:nvSpPr>
        <p:spPr>
          <a:xfrm>
            <a:off x="838200" y="1825624"/>
            <a:ext cx="10515600" cy="4599889"/>
          </a:xfrm>
        </p:spPr>
        <p:txBody>
          <a:bodyPr>
            <a:normAutofit/>
          </a:bodyPr>
          <a:lstStyle/>
          <a:p>
            <a:pPr marL="0" indent="0">
              <a:buNone/>
            </a:pPr>
            <a:r>
              <a:rPr lang="en-US" b="1"/>
              <a:t>Strong applications will:</a:t>
            </a:r>
            <a:endParaRPr lang="en-AU"/>
          </a:p>
          <a:p>
            <a:pPr lvl="0"/>
            <a:r>
              <a:rPr lang="en-US"/>
              <a:t>Explain how the program would support career progression and address current barriers to progressing a research career. This may include factors relating to disability or other factors including job security or being able to secure an inclusive workplace.</a:t>
            </a:r>
            <a:endParaRPr lang="en-AU"/>
          </a:p>
          <a:p>
            <a:pPr lvl="0"/>
            <a:r>
              <a:rPr lang="en-US"/>
              <a:t>Provide a clear, high-level overview of how the research and professional development funding would be used.</a:t>
            </a:r>
            <a:endParaRPr lang="en-AU"/>
          </a:p>
          <a:p>
            <a:pPr lvl="0"/>
            <a:r>
              <a:rPr lang="en-US"/>
              <a:t>Describe how the experience would be used to continue contributing to disability-led, inclusive research in the future.</a:t>
            </a:r>
            <a:endParaRPr lang="en-AU"/>
          </a:p>
          <a:p>
            <a:endParaRPr lang="en-AU"/>
          </a:p>
          <a:p>
            <a:endParaRPr lang="en-US"/>
          </a:p>
        </p:txBody>
      </p:sp>
    </p:spTree>
    <p:extLst>
      <p:ext uri="{BB962C8B-B14F-4D97-AF65-F5344CB8AC3E}">
        <p14:creationId xmlns:p14="http://schemas.microsoft.com/office/powerpoint/2010/main" val="3084220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3722-AC0A-EC4B-2D50-0777F21AF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41BEF-287A-BB82-A23D-B8364E4551ED}"/>
              </a:ext>
            </a:extLst>
          </p:cNvPr>
          <p:cNvSpPr>
            <a:spLocks noGrp="1"/>
          </p:cNvSpPr>
          <p:nvPr>
            <p:ph type="title"/>
          </p:nvPr>
        </p:nvSpPr>
        <p:spPr/>
        <p:txBody>
          <a:bodyPr/>
          <a:lstStyle/>
          <a:p>
            <a:r>
              <a:rPr lang="en-AU"/>
              <a:t>Criterion 3: Experience and readiness to make the most of this opportunity </a:t>
            </a:r>
          </a:p>
        </p:txBody>
      </p:sp>
      <p:sp>
        <p:nvSpPr>
          <p:cNvPr id="3" name="Content Placeholder 2">
            <a:extLst>
              <a:ext uri="{FF2B5EF4-FFF2-40B4-BE49-F238E27FC236}">
                <a16:creationId xmlns:a16="http://schemas.microsoft.com/office/drawing/2014/main" id="{013AD25F-8A6A-6F5A-44D0-4739658F72EE}"/>
              </a:ext>
            </a:extLst>
          </p:cNvPr>
          <p:cNvSpPr>
            <a:spLocks noGrp="1"/>
          </p:cNvSpPr>
          <p:nvPr>
            <p:ph idx="1"/>
          </p:nvPr>
        </p:nvSpPr>
        <p:spPr>
          <a:xfrm>
            <a:off x="838200" y="1825624"/>
            <a:ext cx="10515600" cy="4599889"/>
          </a:xfrm>
        </p:spPr>
        <p:txBody>
          <a:bodyPr>
            <a:normAutofit/>
          </a:bodyPr>
          <a:lstStyle/>
          <a:p>
            <a:r>
              <a:rPr lang="en-AU"/>
              <a:t>30%</a:t>
            </a:r>
          </a:p>
          <a:p>
            <a:r>
              <a:rPr lang="en-AU"/>
              <a:t>Up to 400 words</a:t>
            </a:r>
          </a:p>
          <a:p>
            <a:r>
              <a:rPr lang="en-US"/>
              <a:t>This criterion looks at the applicant's experience and commitment to a career in disability research, the skills and perspectives they bring, and their readiness to make the most of the program.</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511893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12977-73E5-7580-CAC0-F3E8F338E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A3846-C78D-074D-08CF-6A99924EA099}"/>
              </a:ext>
            </a:extLst>
          </p:cNvPr>
          <p:cNvSpPr>
            <a:spLocks noGrp="1"/>
          </p:cNvSpPr>
          <p:nvPr>
            <p:ph type="title"/>
          </p:nvPr>
        </p:nvSpPr>
        <p:spPr/>
        <p:txBody>
          <a:bodyPr/>
          <a:lstStyle/>
          <a:p>
            <a:r>
              <a:rPr lang="en-AU"/>
              <a:t>Criterion 3: Experience and readiness to make the most of this opportunity </a:t>
            </a:r>
          </a:p>
        </p:txBody>
      </p:sp>
      <p:sp>
        <p:nvSpPr>
          <p:cNvPr id="3" name="Content Placeholder 2">
            <a:extLst>
              <a:ext uri="{FF2B5EF4-FFF2-40B4-BE49-F238E27FC236}">
                <a16:creationId xmlns:a16="http://schemas.microsoft.com/office/drawing/2014/main" id="{7BEFE848-F9CF-2CEB-4A82-267917DB6E0E}"/>
              </a:ext>
            </a:extLst>
          </p:cNvPr>
          <p:cNvSpPr>
            <a:spLocks noGrp="1"/>
          </p:cNvSpPr>
          <p:nvPr>
            <p:ph idx="1"/>
          </p:nvPr>
        </p:nvSpPr>
        <p:spPr>
          <a:xfrm>
            <a:off x="838200" y="1825624"/>
            <a:ext cx="10515600" cy="4599889"/>
          </a:xfrm>
        </p:spPr>
        <p:txBody>
          <a:bodyPr>
            <a:normAutofit lnSpcReduction="10000"/>
          </a:bodyPr>
          <a:lstStyle/>
          <a:p>
            <a:pPr marL="0" indent="0">
              <a:buNone/>
            </a:pPr>
            <a:r>
              <a:rPr lang="en-US" b="1"/>
              <a:t>Strong applications will:</a:t>
            </a:r>
            <a:endParaRPr lang="en-AU"/>
          </a:p>
          <a:p>
            <a:pPr lvl="0"/>
            <a:r>
              <a:rPr lang="en-US"/>
              <a:t>Describe relevant experience and commitment to building a career in disability research, including research outputs to date. Outputs may include publications, reports, presentations, policy impacts, community resources and other contributions. Outputs look different for different researchers, and disability may affect the type, number or timing of outputs.</a:t>
            </a:r>
            <a:endParaRPr lang="en-AU"/>
          </a:p>
          <a:p>
            <a:pPr lvl="0"/>
            <a:r>
              <a:rPr lang="en-US"/>
              <a:t>Explain the skills and perspectives they would contribute to the program and the community of practice.</a:t>
            </a:r>
            <a:endParaRPr lang="en-AU"/>
          </a:p>
          <a:p>
            <a:pPr lvl="0"/>
            <a:r>
              <a:rPr lang="en-US"/>
              <a:t>Describe what they would do to make the most of the program and engage with the opportunities available.</a:t>
            </a:r>
            <a:endParaRPr lang="en-AU"/>
          </a:p>
          <a:p>
            <a:endParaRPr lang="en-AU"/>
          </a:p>
          <a:p>
            <a:endParaRPr lang="en-US"/>
          </a:p>
        </p:txBody>
      </p:sp>
    </p:spTree>
    <p:extLst>
      <p:ext uri="{BB962C8B-B14F-4D97-AF65-F5344CB8AC3E}">
        <p14:creationId xmlns:p14="http://schemas.microsoft.com/office/powerpoint/2010/main" val="2546605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CEC45-A2E7-B767-94AE-F543305B4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9FC1C-0A1F-BDB5-ECE3-54D5067F77F6}"/>
              </a:ext>
            </a:extLst>
          </p:cNvPr>
          <p:cNvSpPr>
            <a:spLocks noGrp="1"/>
          </p:cNvSpPr>
          <p:nvPr>
            <p:ph type="title"/>
          </p:nvPr>
        </p:nvSpPr>
        <p:spPr/>
        <p:txBody>
          <a:bodyPr/>
          <a:lstStyle/>
          <a:p>
            <a:r>
              <a:rPr lang="en-AU"/>
              <a:t>Optional: Other information you would like to provide to support your application </a:t>
            </a:r>
          </a:p>
        </p:txBody>
      </p:sp>
      <p:sp>
        <p:nvSpPr>
          <p:cNvPr id="3" name="Content Placeholder 2">
            <a:extLst>
              <a:ext uri="{FF2B5EF4-FFF2-40B4-BE49-F238E27FC236}">
                <a16:creationId xmlns:a16="http://schemas.microsoft.com/office/drawing/2014/main" id="{9CEE10DB-599B-F285-B5E8-086A543F490D}"/>
              </a:ext>
            </a:extLst>
          </p:cNvPr>
          <p:cNvSpPr>
            <a:spLocks noGrp="1"/>
          </p:cNvSpPr>
          <p:nvPr>
            <p:ph idx="1"/>
          </p:nvPr>
        </p:nvSpPr>
        <p:spPr>
          <a:xfrm>
            <a:off x="838200" y="1825624"/>
            <a:ext cx="10515600" cy="4599889"/>
          </a:xfrm>
        </p:spPr>
        <p:txBody>
          <a:bodyPr>
            <a:normAutofit/>
          </a:bodyPr>
          <a:lstStyle/>
          <a:p>
            <a:r>
              <a:rPr lang="en-AU"/>
              <a:t>Up to 300 words</a:t>
            </a:r>
          </a:p>
          <a:p>
            <a:r>
              <a:rPr lang="en-GB"/>
              <a:t>Optionally, this gives you space to add anything else you would like us to know to support your application, e.g.</a:t>
            </a:r>
            <a:endParaRPr lang="en-AU"/>
          </a:p>
          <a:p>
            <a:pPr lvl="1"/>
            <a:r>
              <a:rPr lang="en-GB"/>
              <a:t>Any additional experiences or achievements that you have not had a chance to mention in the other criteria and think would strengthen your application.</a:t>
            </a:r>
            <a:endParaRPr lang="en-AU"/>
          </a:p>
          <a:p>
            <a:pPr lvl="1"/>
            <a:r>
              <a:rPr lang="en-GB"/>
              <a:t>Any future goals not mentioned elsewhere that you think are relevant.</a:t>
            </a:r>
            <a:endParaRPr lang="en-AU"/>
          </a:p>
          <a:p>
            <a:endParaRPr lang="en-AU"/>
          </a:p>
          <a:p>
            <a:endParaRPr lang="en-AU"/>
          </a:p>
          <a:p>
            <a:endParaRPr lang="en-US"/>
          </a:p>
        </p:txBody>
      </p:sp>
    </p:spTree>
    <p:extLst>
      <p:ext uri="{BB962C8B-B14F-4D97-AF65-F5344CB8AC3E}">
        <p14:creationId xmlns:p14="http://schemas.microsoft.com/office/powerpoint/2010/main" val="3760000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11A20-6B11-F21D-6661-3DD7F1BD8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35CA2-2FFC-6A3A-23CC-8A62957970A9}"/>
              </a:ext>
            </a:extLst>
          </p:cNvPr>
          <p:cNvSpPr>
            <a:spLocks noGrp="1"/>
          </p:cNvSpPr>
          <p:nvPr>
            <p:ph type="title"/>
          </p:nvPr>
        </p:nvSpPr>
        <p:spPr/>
        <p:txBody>
          <a:bodyPr/>
          <a:lstStyle/>
          <a:p>
            <a:r>
              <a:rPr lang="en-AU"/>
              <a:t>How to apply</a:t>
            </a:r>
          </a:p>
        </p:txBody>
      </p:sp>
      <p:sp>
        <p:nvSpPr>
          <p:cNvPr id="3" name="Content Placeholder 2">
            <a:extLst>
              <a:ext uri="{FF2B5EF4-FFF2-40B4-BE49-F238E27FC236}">
                <a16:creationId xmlns:a16="http://schemas.microsoft.com/office/drawing/2014/main" id="{AE3DA285-7940-6049-9048-803F88E68F00}"/>
              </a:ext>
            </a:extLst>
          </p:cNvPr>
          <p:cNvSpPr>
            <a:spLocks noGrp="1"/>
          </p:cNvSpPr>
          <p:nvPr>
            <p:ph idx="1"/>
          </p:nvPr>
        </p:nvSpPr>
        <p:spPr>
          <a:xfrm>
            <a:off x="838200" y="1825624"/>
            <a:ext cx="10515600" cy="4599889"/>
          </a:xfrm>
        </p:spPr>
        <p:txBody>
          <a:bodyPr>
            <a:normAutofit/>
          </a:bodyPr>
          <a:lstStyle/>
          <a:p>
            <a:r>
              <a:rPr lang="en-AU"/>
              <a:t>Application form opens 10 August 2026</a:t>
            </a:r>
          </a:p>
          <a:p>
            <a:r>
              <a:rPr lang="en-AU"/>
              <a:t>Applications close 21 September 2026, 5pm AEST</a:t>
            </a:r>
          </a:p>
          <a:p>
            <a:r>
              <a:rPr lang="en-AU"/>
              <a:t>We use SmartyGrants to manage the application process:</a:t>
            </a:r>
          </a:p>
          <a:p>
            <a:pPr lvl="1"/>
            <a:r>
              <a:rPr lang="en-AU">
                <a:hlinkClick r:id="rId3"/>
              </a:rPr>
              <a:t>https://ndrp.smartygrants.com.au/DRLPIntake2</a:t>
            </a:r>
            <a:r>
              <a:rPr lang="en-AU"/>
              <a:t> </a:t>
            </a:r>
          </a:p>
          <a:p>
            <a:r>
              <a:rPr lang="en-AU"/>
              <a:t>Supporting resources: </a:t>
            </a:r>
            <a:r>
              <a:rPr lang="en-AU">
                <a:hlinkClick r:id="rId4"/>
              </a:rPr>
              <a:t>https://content.ndrp.org.au/drlp_fellowships</a:t>
            </a:r>
            <a:endParaRPr lang="en-AU"/>
          </a:p>
          <a:p>
            <a:endParaRPr lang="en-AU"/>
          </a:p>
          <a:p>
            <a:endParaRPr lang="en-US"/>
          </a:p>
        </p:txBody>
      </p:sp>
    </p:spTree>
    <p:extLst>
      <p:ext uri="{BB962C8B-B14F-4D97-AF65-F5344CB8AC3E}">
        <p14:creationId xmlns:p14="http://schemas.microsoft.com/office/powerpoint/2010/main" val="480163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42F83-A22D-DB14-ADE8-BFE4EF726F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8BCEE7-2984-028F-E09F-9ED8D54C710F}"/>
              </a:ext>
            </a:extLst>
          </p:cNvPr>
          <p:cNvSpPr>
            <a:spLocks noGrp="1"/>
          </p:cNvSpPr>
          <p:nvPr>
            <p:ph type="title"/>
          </p:nvPr>
        </p:nvSpPr>
        <p:spPr>
          <a:xfrm>
            <a:off x="838200" y="365125"/>
            <a:ext cx="10515600" cy="1325563"/>
          </a:xfrm>
        </p:spPr>
        <p:txBody>
          <a:bodyPr anchor="ctr">
            <a:normAutofit/>
          </a:bodyPr>
          <a:lstStyle/>
          <a:p>
            <a:r>
              <a:rPr lang="en-AU"/>
              <a:t>Core information sources for 2026 Fellowships</a:t>
            </a:r>
          </a:p>
        </p:txBody>
      </p:sp>
      <p:graphicFrame>
        <p:nvGraphicFramePr>
          <p:cNvPr id="5" name="Picture Placeholder 2">
            <a:extLst>
              <a:ext uri="{FF2B5EF4-FFF2-40B4-BE49-F238E27FC236}">
                <a16:creationId xmlns:a16="http://schemas.microsoft.com/office/drawing/2014/main" id="{F2A79B12-0259-46D4-AB28-A0EA551CBE27}"/>
              </a:ext>
            </a:extLst>
          </p:cNvPr>
          <p:cNvGraphicFramePr>
            <a:graphicFrameLocks noGrp="1"/>
          </p:cNvGraphicFramePr>
          <p:nvPr>
            <p:ph idx="1"/>
            <p:extLst>
              <p:ext uri="{D42A27DB-BD31-4B8C-83A1-F6EECF244321}">
                <p14:modId xmlns:p14="http://schemas.microsoft.com/office/powerpoint/2010/main" val="2638619069"/>
              </p:ext>
            </p:extLst>
          </p:nvPr>
        </p:nvGraphicFramePr>
        <p:xfrm>
          <a:off x="838200" y="1510144"/>
          <a:ext cx="10515600" cy="4890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931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E702B-EC84-01F3-BEC2-94A338600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2C9FC-A155-DE6C-D551-B31CD5C2747D}"/>
              </a:ext>
            </a:extLst>
          </p:cNvPr>
          <p:cNvSpPr>
            <a:spLocks noGrp="1"/>
          </p:cNvSpPr>
          <p:nvPr>
            <p:ph type="title"/>
          </p:nvPr>
        </p:nvSpPr>
        <p:spPr/>
        <p:txBody>
          <a:bodyPr/>
          <a:lstStyle/>
          <a:p>
            <a:r>
              <a:rPr lang="en-AU"/>
              <a:t>Checklist</a:t>
            </a:r>
          </a:p>
        </p:txBody>
      </p:sp>
      <p:sp>
        <p:nvSpPr>
          <p:cNvPr id="3" name="Content Placeholder 2">
            <a:extLst>
              <a:ext uri="{FF2B5EF4-FFF2-40B4-BE49-F238E27FC236}">
                <a16:creationId xmlns:a16="http://schemas.microsoft.com/office/drawing/2014/main" id="{6706E7DD-B319-718D-0978-6A11607633A0}"/>
              </a:ext>
            </a:extLst>
          </p:cNvPr>
          <p:cNvSpPr>
            <a:spLocks noGrp="1"/>
          </p:cNvSpPr>
          <p:nvPr>
            <p:ph idx="1"/>
          </p:nvPr>
        </p:nvSpPr>
        <p:spPr>
          <a:xfrm>
            <a:off x="838200" y="1536257"/>
            <a:ext cx="10515600" cy="4599889"/>
          </a:xfrm>
        </p:spPr>
        <p:txBody>
          <a:bodyPr>
            <a:normAutofit lnSpcReduction="10000"/>
          </a:bodyPr>
          <a:lstStyle/>
          <a:p>
            <a:r>
              <a:rPr lang="en-AU"/>
              <a:t>Go to </a:t>
            </a:r>
            <a:r>
              <a:rPr lang="en-AU">
                <a:hlinkClick r:id="rId3"/>
              </a:rPr>
              <a:t>https://content.ndrp.org.au/drlp_fellowships</a:t>
            </a:r>
            <a:endParaRPr lang="en-AU"/>
          </a:p>
          <a:p>
            <a:r>
              <a:rPr lang="en-AU"/>
              <a:t>Read the guidelines and assessment matrix</a:t>
            </a:r>
          </a:p>
          <a:p>
            <a:r>
              <a:rPr lang="en-AU"/>
              <a:t>Read the NDRP Research Agenda and NDRP Principles</a:t>
            </a:r>
          </a:p>
          <a:p>
            <a:r>
              <a:rPr lang="en-AU"/>
              <a:t>Prepare an updated CV, maximum 4 pages, template available on the resources page </a:t>
            </a:r>
          </a:p>
          <a:p>
            <a:r>
              <a:rPr lang="en-AU"/>
              <a:t>Get a letter of support from your nominated supervisor or mentor, template also available </a:t>
            </a:r>
          </a:p>
          <a:p>
            <a:r>
              <a:rPr lang="en-AU"/>
              <a:t>Complete all required sections of the application form and upload documents</a:t>
            </a:r>
          </a:p>
          <a:p>
            <a:r>
              <a:rPr lang="en-AU"/>
              <a:t>Submit before the closing date: 5pm AEST, no extensions</a:t>
            </a:r>
            <a:endParaRPr lang="en-US"/>
          </a:p>
        </p:txBody>
      </p:sp>
    </p:spTree>
    <p:extLst>
      <p:ext uri="{BB962C8B-B14F-4D97-AF65-F5344CB8AC3E}">
        <p14:creationId xmlns:p14="http://schemas.microsoft.com/office/powerpoint/2010/main" val="1041750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2E24-08F7-FEB7-FE15-F63C55FA3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7FDD0-5B80-ADBB-B86D-BF6F2CED594F}"/>
              </a:ext>
            </a:extLst>
          </p:cNvPr>
          <p:cNvSpPr>
            <a:spLocks noGrp="1"/>
          </p:cNvSpPr>
          <p:nvPr>
            <p:ph type="title"/>
          </p:nvPr>
        </p:nvSpPr>
        <p:spPr/>
        <p:txBody>
          <a:bodyPr/>
          <a:lstStyle/>
          <a:p>
            <a:r>
              <a:rPr lang="en-US"/>
              <a:t>Break time</a:t>
            </a:r>
          </a:p>
        </p:txBody>
      </p:sp>
      <p:sp>
        <p:nvSpPr>
          <p:cNvPr id="3" name="Content Placeholder 2">
            <a:extLst>
              <a:ext uri="{FF2B5EF4-FFF2-40B4-BE49-F238E27FC236}">
                <a16:creationId xmlns:a16="http://schemas.microsoft.com/office/drawing/2014/main" id="{9479824A-90EE-9679-2308-251E28DB4139}"/>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a:t>Time for a 5-minute break!</a:t>
            </a:r>
            <a:br>
              <a:rPr lang="en-US"/>
            </a:br>
            <a:r>
              <a:rPr lang="en-US"/>
              <a:t>✔ Stretch</a:t>
            </a:r>
            <a:br>
              <a:rPr lang="en-US"/>
            </a:br>
            <a:r>
              <a:rPr lang="en-US"/>
              <a:t>✔ Grab a drink</a:t>
            </a:r>
            <a:br>
              <a:rPr lang="en-US"/>
            </a:br>
            <a:r>
              <a:rPr lang="en-US"/>
              <a:t>✔ Rest your eyes</a:t>
            </a:r>
            <a:br>
              <a:rPr lang="en-US"/>
            </a:br>
            <a:r>
              <a:rPr lang="en-US"/>
              <a:t>We will start again soon.</a:t>
            </a:r>
          </a:p>
        </p:txBody>
      </p:sp>
      <p:pic>
        <p:nvPicPr>
          <p:cNvPr id="4" name="Picture 3" descr="A coffee cup with a black background&#10;&#10;AI-generated content may be incorrect.">
            <a:extLst>
              <a:ext uri="{FF2B5EF4-FFF2-40B4-BE49-F238E27FC236}">
                <a16:creationId xmlns:a16="http://schemas.microsoft.com/office/drawing/2014/main" id="{3A078888-9F3B-1F00-AC23-F0584CEB93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144668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3F426-6CA8-47C4-D9C1-D48BDE56486F}"/>
              </a:ext>
            </a:extLst>
          </p:cNvPr>
          <p:cNvSpPr>
            <a:spLocks noGrp="1"/>
          </p:cNvSpPr>
          <p:nvPr>
            <p:ph type="title"/>
          </p:nvPr>
        </p:nvSpPr>
        <p:spPr/>
        <p:txBody>
          <a:bodyPr/>
          <a:lstStyle/>
          <a:p>
            <a:r>
              <a:rPr lang="en-AU"/>
              <a:t>Agenda for this Q&amp;A session</a:t>
            </a:r>
          </a:p>
        </p:txBody>
      </p:sp>
      <p:sp>
        <p:nvSpPr>
          <p:cNvPr id="3" name="Content Placeholder 2">
            <a:extLst>
              <a:ext uri="{FF2B5EF4-FFF2-40B4-BE49-F238E27FC236}">
                <a16:creationId xmlns:a16="http://schemas.microsoft.com/office/drawing/2014/main" id="{54BECE1C-4CA9-7391-1377-C44C38994B1F}"/>
              </a:ext>
            </a:extLst>
          </p:cNvPr>
          <p:cNvSpPr>
            <a:spLocks noGrp="1"/>
          </p:cNvSpPr>
          <p:nvPr>
            <p:ph idx="1"/>
          </p:nvPr>
        </p:nvSpPr>
        <p:spPr/>
        <p:txBody>
          <a:bodyPr>
            <a:normAutofit/>
          </a:bodyPr>
          <a:lstStyle/>
          <a:p>
            <a:r>
              <a:rPr lang="en-US"/>
              <a:t>About the NDRP and the Disability Research Leaders Program (DRLP)</a:t>
            </a:r>
          </a:p>
          <a:p>
            <a:r>
              <a:rPr lang="en-US"/>
              <a:t>2026 Fellowship Details </a:t>
            </a:r>
          </a:p>
          <a:p>
            <a:r>
              <a:rPr lang="en-US"/>
              <a:t>Eligibility (applicants &amp; host institutions)</a:t>
            </a:r>
          </a:p>
          <a:p>
            <a:r>
              <a:rPr lang="en-US"/>
              <a:t>Assessment Criteria </a:t>
            </a:r>
          </a:p>
          <a:p>
            <a:r>
              <a:rPr lang="en-US"/>
              <a:t>How to apply and Checklist</a:t>
            </a:r>
          </a:p>
          <a:p>
            <a:r>
              <a:rPr lang="en-US"/>
              <a:t>Open forum for questions</a:t>
            </a:r>
          </a:p>
          <a:p>
            <a:r>
              <a:rPr lang="en-US"/>
              <a:t>Reminders and next steps</a:t>
            </a:r>
          </a:p>
        </p:txBody>
      </p:sp>
    </p:spTree>
    <p:extLst>
      <p:ext uri="{BB962C8B-B14F-4D97-AF65-F5344CB8AC3E}">
        <p14:creationId xmlns:p14="http://schemas.microsoft.com/office/powerpoint/2010/main" val="2250139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7258D-55AA-82E8-206E-B69ED68BD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D0FC0A-1ED8-F6A8-8163-4664019E670E}"/>
              </a:ext>
            </a:extLst>
          </p:cNvPr>
          <p:cNvSpPr>
            <a:spLocks noGrp="1"/>
          </p:cNvSpPr>
          <p:nvPr>
            <p:ph type="title"/>
          </p:nvPr>
        </p:nvSpPr>
        <p:spPr>
          <a:xfrm>
            <a:off x="838200" y="365125"/>
            <a:ext cx="10515600" cy="1325563"/>
          </a:xfrm>
        </p:spPr>
        <p:txBody>
          <a:bodyPr anchor="ctr">
            <a:normAutofit/>
          </a:bodyPr>
          <a:lstStyle/>
          <a:p>
            <a:r>
              <a:rPr lang="en-US"/>
              <a:t>Questions</a:t>
            </a:r>
          </a:p>
        </p:txBody>
      </p:sp>
      <p:pic>
        <p:nvPicPr>
          <p:cNvPr id="10" name="Picture 9" descr="Question mark on green pastel background">
            <a:extLst>
              <a:ext uri="{FF2B5EF4-FFF2-40B4-BE49-F238E27FC236}">
                <a16:creationId xmlns:a16="http://schemas.microsoft.com/office/drawing/2014/main" id="{4A043CCC-BA57-B1D3-4450-23BDCA9F0D17}"/>
              </a:ext>
            </a:extLst>
          </p:cNvPr>
          <p:cNvPicPr>
            <a:picLocks noChangeAspect="1"/>
          </p:cNvPicPr>
          <p:nvPr/>
        </p:nvPicPr>
        <p:blipFill>
          <a:blip r:embed="rId3"/>
          <a:stretch>
            <a:fillRect/>
          </a:stretch>
        </p:blipFill>
        <p:spPr>
          <a:xfrm>
            <a:off x="3597455" y="1228194"/>
            <a:ext cx="6600988" cy="4950741"/>
          </a:xfrm>
          <a:prstGeom prst="rect">
            <a:avLst/>
          </a:prstGeom>
          <a:noFill/>
        </p:spPr>
      </p:pic>
    </p:spTree>
    <p:extLst>
      <p:ext uri="{BB962C8B-B14F-4D97-AF65-F5344CB8AC3E}">
        <p14:creationId xmlns:p14="http://schemas.microsoft.com/office/powerpoint/2010/main" val="2466177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8D35-2480-A7C9-5EFA-5238792FF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A2C99-864D-2D14-89FC-74DCFD4DF9D1}"/>
              </a:ext>
            </a:extLst>
          </p:cNvPr>
          <p:cNvSpPr>
            <a:spLocks noGrp="1"/>
          </p:cNvSpPr>
          <p:nvPr>
            <p:ph type="title"/>
          </p:nvPr>
        </p:nvSpPr>
        <p:spPr/>
        <p:txBody>
          <a:bodyPr/>
          <a:lstStyle/>
          <a:p>
            <a:r>
              <a:rPr lang="en-AU"/>
              <a:t>Next Steps</a:t>
            </a:r>
          </a:p>
        </p:txBody>
      </p:sp>
      <p:sp>
        <p:nvSpPr>
          <p:cNvPr id="3" name="Content Placeholder 2">
            <a:extLst>
              <a:ext uri="{FF2B5EF4-FFF2-40B4-BE49-F238E27FC236}">
                <a16:creationId xmlns:a16="http://schemas.microsoft.com/office/drawing/2014/main" id="{95C280CB-5A03-F7DE-C22E-E7E40BF42C32}"/>
              </a:ext>
            </a:extLst>
          </p:cNvPr>
          <p:cNvSpPr>
            <a:spLocks noGrp="1"/>
          </p:cNvSpPr>
          <p:nvPr>
            <p:ph idx="1"/>
          </p:nvPr>
        </p:nvSpPr>
        <p:spPr>
          <a:xfrm>
            <a:off x="838200" y="1478384"/>
            <a:ext cx="10515600" cy="4599889"/>
          </a:xfrm>
        </p:spPr>
        <p:txBody>
          <a:bodyPr>
            <a:normAutofit/>
          </a:bodyPr>
          <a:lstStyle/>
          <a:p>
            <a:r>
              <a:rPr lang="en-AU"/>
              <a:t>Go to </a:t>
            </a:r>
            <a:r>
              <a:rPr lang="en-AU">
                <a:hlinkClick r:id="rId3"/>
              </a:rPr>
              <a:t>https://content.ndrp.org.au/drlp_fellowships</a:t>
            </a:r>
            <a:endParaRPr lang="en-AU"/>
          </a:p>
          <a:p>
            <a:r>
              <a:rPr lang="en-AU"/>
              <a:t>Sign up for Fellowship updates if you haven’t already</a:t>
            </a:r>
          </a:p>
          <a:p>
            <a:r>
              <a:rPr lang="en-AU"/>
              <a:t>Form preview will be released this week on the information page</a:t>
            </a:r>
          </a:p>
          <a:p>
            <a:r>
              <a:rPr lang="en-AU"/>
              <a:t>Submit application through SmartyGrants link</a:t>
            </a:r>
          </a:p>
          <a:p>
            <a:r>
              <a:rPr lang="en-AU" b="1"/>
              <a:t>Applications close 21 September 2026, 5pm AEST</a:t>
            </a:r>
          </a:p>
          <a:p>
            <a:r>
              <a:rPr lang="en-AU"/>
              <a:t>Any more questions? Contact us at </a:t>
            </a:r>
            <a:r>
              <a:rPr lang="en-AU">
                <a:hlinkClick r:id="rId4"/>
              </a:rPr>
              <a:t>info@ndrp.org.au</a:t>
            </a:r>
            <a:r>
              <a:rPr lang="en-AU"/>
              <a:t> </a:t>
            </a:r>
          </a:p>
          <a:p>
            <a:r>
              <a:rPr lang="en-AU"/>
              <a:t>FAQs will be updated as we receive additional questions</a:t>
            </a:r>
          </a:p>
          <a:p>
            <a:r>
              <a:rPr lang="en-AU"/>
              <a:t>Event Feedback form: </a:t>
            </a:r>
            <a:r>
              <a:rPr lang="en-AU">
                <a:hlinkClick r:id="rId5" tooltip="https://s.zoom.us/m/bplwfpxtj"/>
              </a:rPr>
              <a:t>https://s.zoom.us/m/bPlWfPXTJ</a:t>
            </a:r>
            <a:endParaRPr lang="en-US"/>
          </a:p>
        </p:txBody>
      </p:sp>
    </p:spTree>
    <p:extLst>
      <p:ext uri="{BB962C8B-B14F-4D97-AF65-F5344CB8AC3E}">
        <p14:creationId xmlns:p14="http://schemas.microsoft.com/office/powerpoint/2010/main" val="174878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1B77F721-8BF4-04D9-62C9-5D420A753E1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a:solidFill>
                  <a:srgbClr val="2C3949"/>
                </a:solidFill>
              </a:rPr>
              <a:t>How to engage with the NDRP</a:t>
            </a:r>
          </a:p>
        </p:txBody>
      </p:sp>
      <p:pic>
        <p:nvPicPr>
          <p:cNvPr id="15" name="Picture 14" descr="A white circle with a letter f in it">
            <a:hlinkClick r:id="rId4"/>
            <a:extLst>
              <a:ext uri="{FF2B5EF4-FFF2-40B4-BE49-F238E27FC236}">
                <a16:creationId xmlns:a16="http://schemas.microsoft.com/office/drawing/2014/main" id="{809CFFB6-D7AC-4A98-3C13-A7405120B71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152860" y="5581617"/>
            <a:ext cx="781889" cy="781889"/>
          </a:xfrm>
          <a:prstGeom prst="rect">
            <a:avLst/>
          </a:prstGeom>
        </p:spPr>
      </p:pic>
      <p:pic>
        <p:nvPicPr>
          <p:cNvPr id="19" name="Picture 18" descr="A white circle with black letters in it">
            <a:hlinkClick r:id="rId6"/>
            <a:extLst>
              <a:ext uri="{FF2B5EF4-FFF2-40B4-BE49-F238E27FC236}">
                <a16:creationId xmlns:a16="http://schemas.microsoft.com/office/drawing/2014/main" id="{85F74C5D-F094-956B-1078-09C073887A7B}"/>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90296" y="5251714"/>
            <a:ext cx="799450" cy="799450"/>
          </a:xfrm>
          <a:prstGeom prst="rect">
            <a:avLst/>
          </a:prstGeom>
        </p:spPr>
      </p:pic>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4788468" y="1885219"/>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200"/>
                </a:spcBef>
                <a:buFont typeface="Arial" panose="020B0604020202020204" pitchFamily="34" charset="0"/>
                <a:buNone/>
              </a:pPr>
              <a:r>
                <a:rPr lang="en-AU" sz="2400">
                  <a:solidFill>
                    <a:schemeClr val="tx2">
                      <a:lumMod val="75000"/>
                    </a:schemeClr>
                  </a:solidFill>
                </a:rPr>
                <a:t>Email: </a:t>
              </a:r>
              <a:r>
                <a:rPr lang="en-AU" sz="2400">
                  <a:solidFill>
                    <a:schemeClr val="tx2">
                      <a:lumMod val="75000"/>
                    </a:schemeClr>
                  </a:solidFill>
                  <a:hlinkClick r:id="rId9">
                    <a:extLst>
                      <a:ext uri="{A12FA001-AC4F-418D-AE19-62706E023703}">
                        <ahyp:hlinkClr xmlns:ahyp="http://schemas.microsoft.com/office/drawing/2018/hyperlinkcolor" val="tx"/>
                      </a:ext>
                    </a:extLst>
                  </a:hlinkClick>
                </a:rPr>
                <a:t>info@ndrp.org.au</a:t>
              </a:r>
              <a:endParaRPr lang="en-AU" sz="2400">
                <a:solidFill>
                  <a:schemeClr val="tx2">
                    <a:lumMod val="75000"/>
                  </a:schemeClr>
                </a:solidFill>
              </a:endParaRPr>
            </a:p>
            <a:p>
              <a:pPr marL="0" indent="0">
                <a:lnSpc>
                  <a:spcPct val="100000"/>
                </a:lnSpc>
                <a:spcBef>
                  <a:spcPts val="2200"/>
                </a:spcBef>
                <a:buFont typeface="Arial" panose="020B0604020202020204" pitchFamily="34" charset="0"/>
                <a:buNone/>
              </a:pPr>
              <a:r>
                <a:rPr lang="en-AU" sz="2400">
                  <a:solidFill>
                    <a:schemeClr val="tx2">
                      <a:lumMod val="75000"/>
                    </a:schemeClr>
                  </a:solidFill>
                </a:rPr>
                <a:t>Phone: 03 9000 3813 </a:t>
              </a:r>
              <a:r>
                <a:rPr lang="en-US" sz="2400">
                  <a:solidFill>
                    <a:schemeClr val="tx2">
                      <a:lumMod val="75000"/>
                    </a:schemeClr>
                  </a:solidFill>
                </a:rPr>
                <a:t>SMS only number: 0485 931 168</a:t>
              </a:r>
              <a:endParaRPr lang="en-AU" sz="2400">
                <a:solidFill>
                  <a:schemeClr val="tx2">
                    <a:lumMod val="75000"/>
                  </a:schemeClr>
                </a:solidFill>
              </a:endParaRPr>
            </a:p>
            <a:p>
              <a:pPr marL="0" indent="0">
                <a:lnSpc>
                  <a:spcPct val="110000"/>
                </a:lnSpc>
                <a:spcBef>
                  <a:spcPts val="2200"/>
                </a:spcBef>
                <a:buFont typeface="Arial" panose="020B0604020202020204" pitchFamily="34" charset="0"/>
                <a:buNone/>
              </a:pPr>
              <a:r>
                <a:rPr lang="en-AU" sz="2400">
                  <a:solidFill>
                    <a:schemeClr val="tx2">
                      <a:lumMod val="75000"/>
                    </a:schemeClr>
                  </a:solidFill>
                </a:rPr>
                <a:t>Subscribe to our newsletter at </a:t>
              </a:r>
              <a:r>
                <a:rPr lang="en-AU" sz="2400">
                  <a:solidFill>
                    <a:schemeClr val="tx2">
                      <a:lumMod val="75000"/>
                    </a:schemeClr>
                  </a:solidFill>
                  <a:hlinkClick r:id="rId10">
                    <a:extLst>
                      <a:ext uri="{A12FA001-AC4F-418D-AE19-62706E023703}">
                        <ahyp:hlinkClr xmlns:ahyp="http://schemas.microsoft.com/office/drawing/2018/hyperlinkcolor" val="tx"/>
                      </a:ext>
                    </a:extLst>
                  </a:hlinkClick>
                </a:rPr>
                <a:t>www.ndrp.org.au</a:t>
              </a:r>
              <a:r>
                <a:rPr lang="en-AU" sz="2400">
                  <a:solidFill>
                    <a:schemeClr val="tx2">
                      <a:lumMod val="75000"/>
                    </a:schemeClr>
                  </a:solidFill>
                </a:rPr>
                <a:t> for updates</a:t>
              </a:r>
            </a:p>
          </p:txBody>
        </p:sp>
        <p:grpSp>
          <p:nvGrpSpPr>
            <p:cNvPr id="5" name="Group 4">
              <a:extLst>
                <a:ext uri="{FF2B5EF4-FFF2-40B4-BE49-F238E27FC236}">
                  <a16:creationId xmlns:a16="http://schemas.microsoft.com/office/drawing/2014/main" id="{CD152DA3-3E89-9C2A-0539-1F8F3E0696AC}"/>
                </a:ext>
              </a:extLst>
            </p:cNvPr>
            <p:cNvGrpSpPr/>
            <p:nvPr/>
          </p:nvGrpSpPr>
          <p:grpSpPr>
            <a:xfrm>
              <a:off x="966139" y="434392"/>
              <a:ext cx="708490" cy="2682106"/>
              <a:chOff x="966139" y="2015542"/>
              <a:chExt cx="708490" cy="2682106"/>
            </a:xfrm>
          </p:grpSpPr>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966139" y="2015542"/>
                <a:ext cx="595935" cy="617737"/>
              </a:xfrm>
              <a:prstGeom prst="rect">
                <a:avLst/>
              </a:prstGeom>
            </p:spPr>
          </p:pic>
          <p:pic>
            <p:nvPicPr>
              <p:cNvPr id="31" name="Picture 30">
                <a:extLst>
                  <a:ext uri="{FF2B5EF4-FFF2-40B4-BE49-F238E27FC236}">
                    <a16:creationId xmlns:a16="http://schemas.microsoft.com/office/drawing/2014/main" id="{590FFC3D-1FB8-96A6-17E4-ABAC2AD32F3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66139" y="2926769"/>
                <a:ext cx="595935" cy="595935"/>
              </a:xfrm>
              <a:prstGeom prst="rect">
                <a:avLst/>
              </a:prstGeom>
            </p:spPr>
          </p:pic>
          <p:pic>
            <p:nvPicPr>
              <p:cNvPr id="34" name="Picture 33">
                <a:extLst>
                  <a:ext uri="{FF2B5EF4-FFF2-40B4-BE49-F238E27FC236}">
                    <a16:creationId xmlns:a16="http://schemas.microsoft.com/office/drawing/2014/main" id="{A9832366-3C48-4B0D-D74C-910EA08A1812}"/>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1014858" y="3937427"/>
                <a:ext cx="659771" cy="760221"/>
              </a:xfrm>
              <a:prstGeom prst="rect">
                <a:avLst/>
              </a:prstGeom>
            </p:spPr>
          </p:pic>
        </p:grpSp>
      </p:grpSp>
      <p:sp>
        <p:nvSpPr>
          <p:cNvPr id="10" name="TextBox 9" descr="Follow us on Facebook and LinkedIn&#10;">
            <a:extLst>
              <a:ext uri="{FF2B5EF4-FFF2-40B4-BE49-F238E27FC236}">
                <a16:creationId xmlns:a16="http://schemas.microsoft.com/office/drawing/2014/main" id="{E8D0096D-EE81-E84E-7CEA-DAE8ABE6942D}"/>
              </a:ext>
            </a:extLst>
          </p:cNvPr>
          <p:cNvSpPr txBox="1"/>
          <p:nvPr/>
        </p:nvSpPr>
        <p:spPr>
          <a:xfrm rot="20767735">
            <a:off x="1497984" y="4466095"/>
            <a:ext cx="6281736" cy="464871"/>
          </a:xfrm>
          <a:prstGeom prst="rect">
            <a:avLst/>
          </a:prstGeom>
          <a:noFill/>
        </p:spPr>
        <p:txBody>
          <a:bodyPr wrap="square">
            <a:spAutoFit/>
          </a:bodyPr>
          <a:lstStyle/>
          <a:p>
            <a:pPr marL="0" indent="0">
              <a:lnSpc>
                <a:spcPct val="150000"/>
              </a:lnSpc>
              <a:spcBef>
                <a:spcPts val="2200"/>
              </a:spcBef>
              <a:buNone/>
            </a:pPr>
            <a:r>
              <a:rPr lang="en-AU" sz="1800">
                <a:solidFill>
                  <a:schemeClr val="bg1"/>
                </a:solidFill>
              </a:rPr>
              <a:t>Follow us on Facebook and LinkedIn</a:t>
            </a:r>
          </a:p>
        </p:txBody>
      </p:sp>
    </p:spTree>
    <p:extLst>
      <p:ext uri="{BB962C8B-B14F-4D97-AF65-F5344CB8AC3E}">
        <p14:creationId xmlns:p14="http://schemas.microsoft.com/office/powerpoint/2010/main" val="1596067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4D06-D3F1-3B11-6ABF-06B733E04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37261-5531-3F1A-CE5F-CA9EE308F988}"/>
              </a:ext>
            </a:extLst>
          </p:cNvPr>
          <p:cNvSpPr>
            <a:spLocks noGrp="1"/>
          </p:cNvSpPr>
          <p:nvPr>
            <p:ph type="title"/>
          </p:nvPr>
        </p:nvSpPr>
        <p:spPr/>
        <p:txBody>
          <a:bodyPr/>
          <a:lstStyle/>
          <a:p>
            <a:r>
              <a:rPr lang="en-AU"/>
              <a:t>Questions and feedback</a:t>
            </a:r>
          </a:p>
        </p:txBody>
      </p:sp>
      <p:sp>
        <p:nvSpPr>
          <p:cNvPr id="12" name="Rectangle 11">
            <a:extLst>
              <a:ext uri="{FF2B5EF4-FFF2-40B4-BE49-F238E27FC236}">
                <a16:creationId xmlns:a16="http://schemas.microsoft.com/office/drawing/2014/main" id="{69313771-D34A-CFF4-ED66-82C02857F3CC}"/>
              </a:ext>
            </a:extLst>
          </p:cNvPr>
          <p:cNvSpPr/>
          <p:nvPr/>
        </p:nvSpPr>
        <p:spPr>
          <a:xfrm>
            <a:off x="7007303" y="1557495"/>
            <a:ext cx="4047392" cy="388871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4" name="Content Placeholder 3">
            <a:extLst>
              <a:ext uri="{FF2B5EF4-FFF2-40B4-BE49-F238E27FC236}">
                <a16:creationId xmlns:a16="http://schemas.microsoft.com/office/drawing/2014/main" id="{A3B702FD-65D6-0FF4-6E68-3EA726BDC195}"/>
              </a:ext>
            </a:extLst>
          </p:cNvPr>
          <p:cNvSpPr>
            <a:spLocks noGrp="1"/>
          </p:cNvSpPr>
          <p:nvPr>
            <p:ph sz="half" idx="2"/>
          </p:nvPr>
        </p:nvSpPr>
        <p:spPr>
          <a:xfrm>
            <a:off x="7007303" y="1557495"/>
            <a:ext cx="5181600" cy="3621019"/>
          </a:xfrm>
        </p:spPr>
        <p:txBody>
          <a:bodyPr>
            <a:normAutofit/>
          </a:bodyPr>
          <a:lstStyle/>
          <a:p>
            <a:pPr marL="0" indent="0">
              <a:lnSpc>
                <a:spcPct val="100000"/>
              </a:lnSpc>
              <a:buNone/>
            </a:pPr>
            <a:r>
              <a:rPr lang="en-AU" sz="1900"/>
              <a:t>Event feedback form</a:t>
            </a:r>
          </a:p>
          <a:p>
            <a:pPr marL="0" indent="0">
              <a:buNone/>
            </a:pPr>
            <a:r>
              <a:rPr lang="en-AU" sz="1900" u="sng" kern="0">
                <a:solidFill>
                  <a:srgbClr val="2C3849"/>
                </a:solidFill>
                <a:ea typeface="Times New Roman" panose="02020603050405020304" pitchFamily="18" charset="0"/>
                <a:hlinkClick r:id="rId2"/>
              </a:rPr>
              <a:t>https://s.zoom.us/m/bPFdIrVH7</a:t>
            </a:r>
            <a:endParaRPr lang="en-AU" sz="1900"/>
          </a:p>
          <a:p>
            <a:pPr marL="0" indent="0">
              <a:buNone/>
            </a:pPr>
            <a:endParaRPr lang="en-AU" sz="1800"/>
          </a:p>
        </p:txBody>
      </p:sp>
      <p:pic>
        <p:nvPicPr>
          <p:cNvPr id="5" name="Picture 4">
            <a:extLst>
              <a:ext uri="{FF2B5EF4-FFF2-40B4-BE49-F238E27FC236}">
                <a16:creationId xmlns:a16="http://schemas.microsoft.com/office/drawing/2014/main" id="{2B8E481F-AE20-C38B-E694-C8ABB26FC41E}"/>
              </a:ext>
            </a:extLst>
          </p:cNvPr>
          <p:cNvPicPr>
            <a:picLocks noChangeAspect="1"/>
          </p:cNvPicPr>
          <p:nvPr/>
        </p:nvPicPr>
        <p:blipFill>
          <a:blip r:embed="rId3"/>
          <a:srcRect l="5015" t="5120" r="5687" b="5538"/>
          <a:stretch>
            <a:fillRect/>
          </a:stretch>
        </p:blipFill>
        <p:spPr>
          <a:xfrm>
            <a:off x="7551840" y="2340727"/>
            <a:ext cx="2958318" cy="2959778"/>
          </a:xfrm>
          <a:prstGeom prst="rect">
            <a:avLst/>
          </a:prstGeom>
        </p:spPr>
      </p:pic>
      <p:grpSp>
        <p:nvGrpSpPr>
          <p:cNvPr id="10" name="Group 9">
            <a:extLst>
              <a:ext uri="{FF2B5EF4-FFF2-40B4-BE49-F238E27FC236}">
                <a16:creationId xmlns:a16="http://schemas.microsoft.com/office/drawing/2014/main" id="{7B0D1401-52D4-A6A4-B73C-5C49E67EB22A}"/>
              </a:ext>
            </a:extLst>
          </p:cNvPr>
          <p:cNvGrpSpPr/>
          <p:nvPr/>
        </p:nvGrpSpPr>
        <p:grpSpPr>
          <a:xfrm>
            <a:off x="1006929" y="1557495"/>
            <a:ext cx="4177770" cy="3888712"/>
            <a:chOff x="182964" y="2793442"/>
            <a:chExt cx="4177770" cy="3888712"/>
          </a:xfrm>
        </p:grpSpPr>
        <p:sp>
          <p:nvSpPr>
            <p:cNvPr id="11" name="Rectangle 10">
              <a:extLst>
                <a:ext uri="{FF2B5EF4-FFF2-40B4-BE49-F238E27FC236}">
                  <a16:creationId xmlns:a16="http://schemas.microsoft.com/office/drawing/2014/main" id="{3994120D-3EED-119D-C297-949707859E6B}"/>
                </a:ext>
              </a:extLst>
            </p:cNvPr>
            <p:cNvSpPr/>
            <p:nvPr/>
          </p:nvSpPr>
          <p:spPr>
            <a:xfrm>
              <a:off x="182964" y="2793442"/>
              <a:ext cx="4047392" cy="388871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pic>
          <p:nvPicPr>
            <p:cNvPr id="8" name="Picture 7">
              <a:extLst>
                <a:ext uri="{FF2B5EF4-FFF2-40B4-BE49-F238E27FC236}">
                  <a16:creationId xmlns:a16="http://schemas.microsoft.com/office/drawing/2014/main" id="{D0ECC249-747A-E0D3-E46D-0C5633604CB7}"/>
                </a:ext>
              </a:extLst>
            </p:cNvPr>
            <p:cNvPicPr>
              <a:picLocks noChangeAspect="1"/>
            </p:cNvPicPr>
            <p:nvPr/>
          </p:nvPicPr>
          <p:blipFill>
            <a:blip r:embed="rId4"/>
            <a:srcRect l="25622" t="36792" r="25108" b="13375"/>
            <a:stretch>
              <a:fillRect/>
            </a:stretch>
          </p:blipFill>
          <p:spPr>
            <a:xfrm>
              <a:off x="776445" y="3655206"/>
              <a:ext cx="2860430" cy="2893102"/>
            </a:xfrm>
            <a:prstGeom prst="rect">
              <a:avLst/>
            </a:prstGeom>
          </p:spPr>
        </p:pic>
        <p:sp>
          <p:nvSpPr>
            <p:cNvPr id="9" name="Content Placeholder 3">
              <a:extLst>
                <a:ext uri="{FF2B5EF4-FFF2-40B4-BE49-F238E27FC236}">
                  <a16:creationId xmlns:a16="http://schemas.microsoft.com/office/drawing/2014/main" id="{2C5C5B2C-B1C0-4018-F44C-93BA51875D9E}"/>
                </a:ext>
              </a:extLst>
            </p:cNvPr>
            <p:cNvSpPr txBox="1">
              <a:spLocks/>
            </p:cNvSpPr>
            <p:nvPr/>
          </p:nvSpPr>
          <p:spPr>
            <a:xfrm>
              <a:off x="203228" y="2863864"/>
              <a:ext cx="4157506" cy="85851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000"/>
                <a:t>Submit your questions</a:t>
              </a:r>
            </a:p>
            <a:p>
              <a:pPr marL="0" indent="0">
                <a:buNone/>
              </a:pPr>
              <a:r>
                <a:rPr lang="en-US" altLang="en-US" sz="2000">
                  <a:hlinkClick r:id="rId5"/>
                </a:rPr>
                <a:t>https://forms.office.com/r/4B5hfiDFxZ</a:t>
              </a:r>
              <a:endParaRPr lang="en-AU" sz="2000"/>
            </a:p>
            <a:p>
              <a:pPr marL="0" indent="0">
                <a:buFont typeface="Arial" panose="020B0604020202020204" pitchFamily="34" charset="0"/>
                <a:buNone/>
              </a:pPr>
              <a:endParaRPr lang="en-AU" sz="2000"/>
            </a:p>
          </p:txBody>
        </p:sp>
      </p:grpSp>
    </p:spTree>
    <p:extLst>
      <p:ext uri="{BB962C8B-B14F-4D97-AF65-F5344CB8AC3E}">
        <p14:creationId xmlns:p14="http://schemas.microsoft.com/office/powerpoint/2010/main" val="1285585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5FDA-B263-79A7-00EB-0310E343D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6090B-17B3-EFCB-8296-E8A7F4F14B95}"/>
              </a:ext>
            </a:extLst>
          </p:cNvPr>
          <p:cNvSpPr>
            <a:spLocks noGrp="1"/>
          </p:cNvSpPr>
          <p:nvPr>
            <p:ph type="title"/>
          </p:nvPr>
        </p:nvSpPr>
        <p:spPr/>
        <p:txBody>
          <a:bodyPr/>
          <a:lstStyle/>
          <a:p>
            <a:r>
              <a:rPr lang="en-AU"/>
              <a:t>National Disability Research Partnership (NDRP)</a:t>
            </a:r>
          </a:p>
        </p:txBody>
      </p:sp>
      <p:sp>
        <p:nvSpPr>
          <p:cNvPr id="3" name="Content Placeholder 2">
            <a:extLst>
              <a:ext uri="{FF2B5EF4-FFF2-40B4-BE49-F238E27FC236}">
                <a16:creationId xmlns:a16="http://schemas.microsoft.com/office/drawing/2014/main" id="{FB39E7D8-97F9-3632-7343-D70E46B4521F}"/>
              </a:ext>
            </a:extLst>
          </p:cNvPr>
          <p:cNvSpPr>
            <a:spLocks noGrp="1"/>
          </p:cNvSpPr>
          <p:nvPr>
            <p:ph idx="1"/>
          </p:nvPr>
        </p:nvSpPr>
        <p:spPr/>
        <p:txBody>
          <a:bodyPr>
            <a:normAutofit/>
          </a:bodyPr>
          <a:lstStyle/>
          <a:p>
            <a:r>
              <a:rPr lang="en-AU"/>
              <a:t>The NDRP is an independent organisation that funds and supports disability research by and with people with disability</a:t>
            </a:r>
            <a:endParaRPr lang="en-US"/>
          </a:p>
          <a:p>
            <a:r>
              <a:rPr lang="en-AU"/>
              <a:t>Funded by the Australian Government Department of Health Ageing and Disability</a:t>
            </a:r>
            <a:endParaRPr lang="en-US"/>
          </a:p>
          <a:p>
            <a:r>
              <a:rPr lang="en-US">
                <a:hlinkClick r:id="rId3"/>
              </a:rPr>
              <a:t>https://www.ndrp.org.au</a:t>
            </a:r>
            <a:r>
              <a:rPr lang="en-US"/>
              <a:t> </a:t>
            </a:r>
          </a:p>
        </p:txBody>
      </p:sp>
    </p:spTree>
    <p:extLst>
      <p:ext uri="{BB962C8B-B14F-4D97-AF65-F5344CB8AC3E}">
        <p14:creationId xmlns:p14="http://schemas.microsoft.com/office/powerpoint/2010/main" val="111970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AFF8B-CC74-7501-353F-71AAF7A58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E2B3B-6DFC-5139-5AF4-45D5260C2F20}"/>
              </a:ext>
            </a:extLst>
          </p:cNvPr>
          <p:cNvSpPr>
            <a:spLocks noGrp="1"/>
          </p:cNvSpPr>
          <p:nvPr>
            <p:ph type="title"/>
          </p:nvPr>
        </p:nvSpPr>
        <p:spPr/>
        <p:txBody>
          <a:bodyPr/>
          <a:lstStyle/>
          <a:p>
            <a:r>
              <a:rPr lang="en-AU"/>
              <a:t>Disability Research Leadership Program (DRLP) Fellowships</a:t>
            </a:r>
          </a:p>
        </p:txBody>
      </p:sp>
      <p:sp>
        <p:nvSpPr>
          <p:cNvPr id="3" name="Content Placeholder 2">
            <a:extLst>
              <a:ext uri="{FF2B5EF4-FFF2-40B4-BE49-F238E27FC236}">
                <a16:creationId xmlns:a16="http://schemas.microsoft.com/office/drawing/2014/main" id="{E26FC35C-BD62-88D6-251F-C20CE0ED34A6}"/>
              </a:ext>
            </a:extLst>
          </p:cNvPr>
          <p:cNvSpPr>
            <a:spLocks noGrp="1"/>
          </p:cNvSpPr>
          <p:nvPr>
            <p:ph idx="1"/>
          </p:nvPr>
        </p:nvSpPr>
        <p:spPr>
          <a:xfrm>
            <a:off x="838200" y="1825625"/>
            <a:ext cx="10515600" cy="4402180"/>
          </a:xfrm>
        </p:spPr>
        <p:txBody>
          <a:bodyPr>
            <a:normAutofit lnSpcReduction="10000"/>
          </a:bodyPr>
          <a:lstStyle/>
          <a:p>
            <a:pPr marL="0" indent="0">
              <a:buNone/>
            </a:pPr>
            <a:r>
              <a:rPr lang="en-AU"/>
              <a:t>The intended outcomes for participants in the program are to:</a:t>
            </a:r>
          </a:p>
          <a:p>
            <a:pPr lvl="0"/>
            <a:r>
              <a:rPr lang="en-AU"/>
              <a:t>strengthen career progression and profile,</a:t>
            </a:r>
          </a:p>
          <a:p>
            <a:pPr lvl="0"/>
            <a:r>
              <a:rPr lang="en-AU"/>
              <a:t>connect with a community of peers to share and learn from each other,</a:t>
            </a:r>
          </a:p>
          <a:p>
            <a:pPr lvl="0"/>
            <a:r>
              <a:rPr lang="en-AU"/>
              <a:t>access professional learning opportunities and connections with other people in government, policy and practice, disability research and disabled persons and representative organisations they would not have otherwise had access to, and</a:t>
            </a:r>
          </a:p>
          <a:p>
            <a:pPr lvl="0"/>
            <a:r>
              <a:rPr lang="en-AU"/>
              <a:t>strengthen practice in high-quality disability-led and inclusive research that has an impact on disability policy and practice.</a:t>
            </a:r>
          </a:p>
        </p:txBody>
      </p:sp>
    </p:spTree>
    <p:extLst>
      <p:ext uri="{BB962C8B-B14F-4D97-AF65-F5344CB8AC3E}">
        <p14:creationId xmlns:p14="http://schemas.microsoft.com/office/powerpoint/2010/main" val="214340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D3422-6897-8D8F-D7A9-B66DA0B41F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1B6D4-49DD-FB52-91B1-CECF42323D4B}"/>
              </a:ext>
            </a:extLst>
          </p:cNvPr>
          <p:cNvSpPr>
            <a:spLocks noGrp="1"/>
          </p:cNvSpPr>
          <p:nvPr>
            <p:ph type="title"/>
          </p:nvPr>
        </p:nvSpPr>
        <p:spPr/>
        <p:txBody>
          <a:bodyPr/>
          <a:lstStyle/>
          <a:p>
            <a:r>
              <a:rPr lang="en-AU"/>
              <a:t>Disability Research Leadership Program (DRLP) Fellowships</a:t>
            </a:r>
          </a:p>
        </p:txBody>
      </p:sp>
      <p:sp>
        <p:nvSpPr>
          <p:cNvPr id="3" name="Content Placeholder 2">
            <a:extLst>
              <a:ext uri="{FF2B5EF4-FFF2-40B4-BE49-F238E27FC236}">
                <a16:creationId xmlns:a16="http://schemas.microsoft.com/office/drawing/2014/main" id="{CD13EEC2-F538-DCC2-34C7-D3A69E88D557}"/>
              </a:ext>
            </a:extLst>
          </p:cNvPr>
          <p:cNvSpPr>
            <a:spLocks noGrp="1"/>
          </p:cNvSpPr>
          <p:nvPr>
            <p:ph idx="1"/>
          </p:nvPr>
        </p:nvSpPr>
        <p:spPr>
          <a:xfrm>
            <a:off x="838200" y="1825625"/>
            <a:ext cx="10515600" cy="4402180"/>
          </a:xfrm>
        </p:spPr>
        <p:txBody>
          <a:bodyPr>
            <a:normAutofit/>
          </a:bodyPr>
          <a:lstStyle/>
          <a:p>
            <a:pPr marL="0" indent="0">
              <a:buNone/>
            </a:pPr>
            <a:r>
              <a:rPr lang="en-AU"/>
              <a:t>The intended outcomes for the NDRP are to:</a:t>
            </a:r>
          </a:p>
          <a:p>
            <a:pPr lvl="0"/>
            <a:r>
              <a:rPr lang="en-AU"/>
              <a:t>support postdoctoral research activities that are aligned with the NDRP Principles and Research Agenda,</a:t>
            </a:r>
          </a:p>
          <a:p>
            <a:pPr lvl="0"/>
            <a:r>
              <a:rPr lang="en-AU"/>
              <a:t>build an evidence base on the barriers and enablers for postdoctoral fellows with disability through the evaluation of the program learning, </a:t>
            </a:r>
          </a:p>
          <a:p>
            <a:pPr lvl="0"/>
            <a:r>
              <a:rPr lang="en-AU"/>
              <a:t>improve the recognition of researchers with disability in the research sector for their expertise and contributions, and</a:t>
            </a:r>
          </a:p>
          <a:p>
            <a:pPr lvl="0"/>
            <a:r>
              <a:rPr lang="en-AU"/>
              <a:t>strengthen pathways for researchers with disability into leadership roles in academia.</a:t>
            </a:r>
          </a:p>
        </p:txBody>
      </p:sp>
    </p:spTree>
    <p:extLst>
      <p:ext uri="{BB962C8B-B14F-4D97-AF65-F5344CB8AC3E}">
        <p14:creationId xmlns:p14="http://schemas.microsoft.com/office/powerpoint/2010/main" val="398959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C2F9-ADAE-BF33-05CF-5BEC47153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F1F95-BF69-6ED2-9F90-4CC2E28A351D}"/>
              </a:ext>
            </a:extLst>
          </p:cNvPr>
          <p:cNvSpPr>
            <a:spLocks noGrp="1"/>
          </p:cNvSpPr>
          <p:nvPr>
            <p:ph type="title"/>
          </p:nvPr>
        </p:nvSpPr>
        <p:spPr/>
        <p:txBody>
          <a:bodyPr/>
          <a:lstStyle/>
          <a:p>
            <a:r>
              <a:rPr lang="en-AU"/>
              <a:t>Program Details</a:t>
            </a:r>
          </a:p>
        </p:txBody>
      </p:sp>
      <p:sp>
        <p:nvSpPr>
          <p:cNvPr id="3" name="Content Placeholder 2">
            <a:extLst>
              <a:ext uri="{FF2B5EF4-FFF2-40B4-BE49-F238E27FC236}">
                <a16:creationId xmlns:a16="http://schemas.microsoft.com/office/drawing/2014/main" id="{3387AE15-9A5B-4954-F0D9-D3026C96B6E3}"/>
              </a:ext>
            </a:extLst>
          </p:cNvPr>
          <p:cNvSpPr>
            <a:spLocks noGrp="1"/>
          </p:cNvSpPr>
          <p:nvPr>
            <p:ph idx="1"/>
          </p:nvPr>
        </p:nvSpPr>
        <p:spPr>
          <a:xfrm>
            <a:off x="838200" y="1825625"/>
            <a:ext cx="10515600" cy="4402180"/>
          </a:xfrm>
        </p:spPr>
        <p:txBody>
          <a:bodyPr>
            <a:normAutofit/>
          </a:bodyPr>
          <a:lstStyle/>
          <a:p>
            <a:r>
              <a:rPr lang="en-US"/>
              <a:t>$110,000 per year toward the fellow's salary and oncosts. Host institutions are expected to top up where required</a:t>
            </a:r>
          </a:p>
          <a:p>
            <a:r>
              <a:rPr lang="en-US"/>
              <a:t>Up to $60,000 in flexible funding for research and professional development - min of 25% (at least $15,000) of this is to be spent on professional development</a:t>
            </a:r>
          </a:p>
          <a:p>
            <a:r>
              <a:rPr lang="en-AU"/>
              <a:t>national community of practice supported by the NDRP for the first year of the program, for the following year, fellows will be supported to self-organise peer networking</a:t>
            </a:r>
          </a:p>
          <a:p>
            <a:r>
              <a:rPr lang="en-AU"/>
              <a:t>Additional learning and development sessions, and networking opportunities may also be offered by NDRP</a:t>
            </a:r>
            <a:endParaRPr lang="en-US"/>
          </a:p>
        </p:txBody>
      </p:sp>
    </p:spTree>
    <p:extLst>
      <p:ext uri="{BB962C8B-B14F-4D97-AF65-F5344CB8AC3E}">
        <p14:creationId xmlns:p14="http://schemas.microsoft.com/office/powerpoint/2010/main" val="249853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A29FD-0E02-F1E9-866F-0C9E399D3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8A79E-BD91-A791-314C-8C77575D13DC}"/>
              </a:ext>
            </a:extLst>
          </p:cNvPr>
          <p:cNvSpPr>
            <a:spLocks noGrp="1"/>
          </p:cNvSpPr>
          <p:nvPr>
            <p:ph type="title"/>
          </p:nvPr>
        </p:nvSpPr>
        <p:spPr/>
        <p:txBody>
          <a:bodyPr/>
          <a:lstStyle/>
          <a:p>
            <a:r>
              <a:rPr lang="en-AU"/>
              <a:t>Program Details</a:t>
            </a:r>
          </a:p>
        </p:txBody>
      </p:sp>
      <p:sp>
        <p:nvSpPr>
          <p:cNvPr id="3" name="Content Placeholder 2">
            <a:extLst>
              <a:ext uri="{FF2B5EF4-FFF2-40B4-BE49-F238E27FC236}">
                <a16:creationId xmlns:a16="http://schemas.microsoft.com/office/drawing/2014/main" id="{9C76E6AF-9174-880A-2B69-F224C3E7F1ED}"/>
              </a:ext>
            </a:extLst>
          </p:cNvPr>
          <p:cNvSpPr>
            <a:spLocks noGrp="1"/>
          </p:cNvSpPr>
          <p:nvPr>
            <p:ph idx="1"/>
          </p:nvPr>
        </p:nvSpPr>
        <p:spPr>
          <a:xfrm>
            <a:off x="838200" y="1825625"/>
            <a:ext cx="10515600" cy="4402180"/>
          </a:xfrm>
        </p:spPr>
        <p:txBody>
          <a:bodyPr>
            <a:normAutofit/>
          </a:bodyPr>
          <a:lstStyle/>
          <a:p>
            <a:r>
              <a:rPr lang="en-AU"/>
              <a:t>NDRP provides funding and Host Institution is the employer</a:t>
            </a:r>
          </a:p>
          <a:p>
            <a:r>
              <a:rPr lang="en-AU"/>
              <a:t>Can be full time or part time - length of Fellowship is 2 years for both</a:t>
            </a:r>
          </a:p>
          <a:p>
            <a:r>
              <a:rPr lang="en-AU"/>
              <a:t>Part time is minimum 0.5 FTE (half a full time working arrangement) and salary contribution is prorated. Flexible funding for research and professional development is also prorated.</a:t>
            </a:r>
          </a:p>
          <a:p>
            <a:r>
              <a:rPr lang="en-AU"/>
              <a:t>Expectation to attend at least six community of practice sessions over the first year </a:t>
            </a:r>
          </a:p>
          <a:p>
            <a:endParaRPr lang="en-AU"/>
          </a:p>
          <a:p>
            <a:endParaRPr lang="en-AU"/>
          </a:p>
          <a:p>
            <a:endParaRPr lang="en-AU"/>
          </a:p>
          <a:p>
            <a:endParaRPr lang="en-US"/>
          </a:p>
        </p:txBody>
      </p:sp>
    </p:spTree>
    <p:extLst>
      <p:ext uri="{BB962C8B-B14F-4D97-AF65-F5344CB8AC3E}">
        <p14:creationId xmlns:p14="http://schemas.microsoft.com/office/powerpoint/2010/main" val="270044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1423-B8E5-BF4A-1325-45033F75B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CA619-925A-7432-1A23-6AA28056FFFA}"/>
              </a:ext>
            </a:extLst>
          </p:cNvPr>
          <p:cNvSpPr>
            <a:spLocks noGrp="1"/>
          </p:cNvSpPr>
          <p:nvPr>
            <p:ph type="title"/>
          </p:nvPr>
        </p:nvSpPr>
        <p:spPr/>
        <p:txBody>
          <a:bodyPr/>
          <a:lstStyle/>
          <a:p>
            <a:r>
              <a:rPr lang="en-US"/>
              <a:t>What the research and professional development funding can be used for </a:t>
            </a:r>
            <a:endParaRPr lang="en-AU"/>
          </a:p>
        </p:txBody>
      </p:sp>
      <p:sp>
        <p:nvSpPr>
          <p:cNvPr id="3" name="Content Placeholder 2">
            <a:extLst>
              <a:ext uri="{FF2B5EF4-FFF2-40B4-BE49-F238E27FC236}">
                <a16:creationId xmlns:a16="http://schemas.microsoft.com/office/drawing/2014/main" id="{F79A1DBD-BE80-9AA0-1887-3D7EF7F8D437}"/>
              </a:ext>
            </a:extLst>
          </p:cNvPr>
          <p:cNvSpPr>
            <a:spLocks noGrp="1"/>
          </p:cNvSpPr>
          <p:nvPr>
            <p:ph idx="1"/>
          </p:nvPr>
        </p:nvSpPr>
        <p:spPr>
          <a:xfrm>
            <a:off x="838200" y="1825625"/>
            <a:ext cx="10515600" cy="4402180"/>
          </a:xfrm>
        </p:spPr>
        <p:txBody>
          <a:bodyPr>
            <a:normAutofit fontScale="85000" lnSpcReduction="20000"/>
          </a:bodyPr>
          <a:lstStyle/>
          <a:p>
            <a:pPr marL="0" indent="0">
              <a:buNone/>
            </a:pPr>
            <a:r>
              <a:rPr lang="en-AU"/>
              <a:t>Examples of how this funding could be used include:</a:t>
            </a:r>
          </a:p>
          <a:p>
            <a:pPr lvl="0"/>
            <a:r>
              <a:rPr lang="en-AU"/>
              <a:t>direct research costs (including payment of participants, software costs, research related equipment),</a:t>
            </a:r>
          </a:p>
          <a:p>
            <a:pPr lvl="0"/>
            <a:r>
              <a:rPr lang="en-AU"/>
              <a:t>travel, accommodation and registration to attend or present work at conferences,</a:t>
            </a:r>
          </a:p>
          <a:p>
            <a:pPr lvl="0"/>
            <a:r>
              <a:rPr lang="en-AU"/>
              <a:t>training, mentoring, or professional development courses,</a:t>
            </a:r>
          </a:p>
          <a:p>
            <a:pPr lvl="0"/>
            <a:r>
              <a:rPr lang="en-AU"/>
              <a:t>knowledge translation or knowledge mobilisation costs,</a:t>
            </a:r>
          </a:p>
          <a:p>
            <a:pPr lvl="0"/>
            <a:r>
              <a:rPr lang="en-AU"/>
              <a:t>placements or collaborations with a Disability Representative Organisation, </a:t>
            </a:r>
          </a:p>
          <a:p>
            <a:pPr lvl="0"/>
            <a:r>
              <a:rPr lang="en-AU"/>
              <a:t>equipment that cannot be funded from other sources such as the NDIS or the university</a:t>
            </a:r>
          </a:p>
          <a:p>
            <a:pPr lvl="0"/>
            <a:r>
              <a:rPr lang="en-AU"/>
              <a:t>activities that strengthen involvement or leadership of people with disability in the research project, or</a:t>
            </a:r>
          </a:p>
          <a:p>
            <a:r>
              <a:rPr lang="en-AU"/>
              <a:t>accessibility-related activities for participants involved in your research.</a:t>
            </a:r>
          </a:p>
          <a:p>
            <a:endParaRPr lang="en-AU"/>
          </a:p>
          <a:p>
            <a:endParaRPr lang="en-AU"/>
          </a:p>
          <a:p>
            <a:endParaRPr lang="en-US"/>
          </a:p>
        </p:txBody>
      </p:sp>
    </p:spTree>
    <p:extLst>
      <p:ext uri="{BB962C8B-B14F-4D97-AF65-F5344CB8AC3E}">
        <p14:creationId xmlns:p14="http://schemas.microsoft.com/office/powerpoint/2010/main" val="2352878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0D96173B4847469E32F425E3CE4126" ma:contentTypeVersion="16" ma:contentTypeDescription="Create a new document." ma:contentTypeScope="" ma:versionID="cedc4908eac8d5763e8945676527906b">
  <xsd:schema xmlns:xsd="http://www.w3.org/2001/XMLSchema" xmlns:xs="http://www.w3.org/2001/XMLSchema" xmlns:p="http://schemas.microsoft.com/office/2006/metadata/properties" xmlns:ns2="ea808239-00a6-4215-a9d6-fc520209ca30" xmlns:ns3="b5b74ce5-51f5-40a1-8d3c-0236fd03e9e3" targetNamespace="http://schemas.microsoft.com/office/2006/metadata/properties" ma:root="true" ma:fieldsID="8fbd8aefd1427531546a284e9823006d" ns2:_="" ns3:_="">
    <xsd:import namespace="ea808239-00a6-4215-a9d6-fc520209ca30"/>
    <xsd:import namespace="b5b74ce5-51f5-40a1-8d3c-0236fd03e9e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08239-00a6-4215-a9d6-fc520209c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bbe9083-261f-452b-bc9f-1630fe0da59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74ce5-51f5-40a1-8d3c-0236fd03e9e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1260cf1-0b6a-4407-9fb9-81ea43c697c4}" ma:internalName="TaxCatchAll" ma:showField="CatchAllData" ma:web="b5b74ce5-51f5-40a1-8d3c-0236fd03e9e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808239-00a6-4215-a9d6-fc520209ca30">
      <Terms xmlns="http://schemas.microsoft.com/office/infopath/2007/PartnerControls"/>
    </lcf76f155ced4ddcb4097134ff3c332f>
    <TaxCatchAll xmlns="b5b74ce5-51f5-40a1-8d3c-0236fd03e9e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081AD6-1C33-487B-9E91-039091921478}">
  <ds:schemaRefs>
    <ds:schemaRef ds:uri="b5b74ce5-51f5-40a1-8d3c-0236fd03e9e3"/>
    <ds:schemaRef ds:uri="ea808239-00a6-4215-a9d6-fc520209ca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DFBF2D0-007F-4FB8-A345-0740FAF2F4C9}">
  <ds:schemaRefs>
    <ds:schemaRef ds:uri="b5b74ce5-51f5-40a1-8d3c-0236fd03e9e3"/>
    <ds:schemaRef ds:uri="ea808239-00a6-4215-a9d6-fc520209ca3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B2D64FE-267D-4B63-8CB7-06CFE8A046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3556</Words>
  <Application>Microsoft Office PowerPoint</Application>
  <PresentationFormat>Widescreen</PresentationFormat>
  <Paragraphs>384</Paragraphs>
  <Slides>33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Aptos</vt:lpstr>
      <vt:lpstr>Arial</vt:lpstr>
      <vt:lpstr>Calibri</vt:lpstr>
      <vt:lpstr>Calibri Light</vt:lpstr>
      <vt:lpstr>Symbol</vt:lpstr>
      <vt:lpstr>Times New Roman</vt:lpstr>
      <vt:lpstr>Office Theme</vt:lpstr>
      <vt:lpstr>Information sessions</vt:lpstr>
      <vt:lpstr>Acknowledgement of Country  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vt:lpstr>
      <vt:lpstr>Agenda for this Q&amp;A session</vt:lpstr>
      <vt:lpstr>National Disability Research Partnership (NDRP)</vt:lpstr>
      <vt:lpstr>Disability Research Leadership Program (DRLP) Fellowships</vt:lpstr>
      <vt:lpstr>Disability Research Leadership Program (DRLP) Fellowships</vt:lpstr>
      <vt:lpstr>Program Details</vt:lpstr>
      <vt:lpstr>Program Details</vt:lpstr>
      <vt:lpstr>What the research and professional development funding can be used for </vt:lpstr>
      <vt:lpstr>What the research and professional development funding cannot be used for </vt:lpstr>
      <vt:lpstr>Timelines</vt:lpstr>
      <vt:lpstr>Who is Eligible?</vt:lpstr>
      <vt:lpstr>Who is Eligible? continued</vt:lpstr>
      <vt:lpstr>Eligible Host Institutions</vt:lpstr>
      <vt:lpstr>Confirming Host Institution &amp; PhD Completion</vt:lpstr>
      <vt:lpstr>Ethics and Research Governance</vt:lpstr>
      <vt:lpstr>How applications will be assessed</vt:lpstr>
      <vt:lpstr>Assessment criteria</vt:lpstr>
      <vt:lpstr>Criterion 1: Connection to the NDRP Principles and Research Agenda</vt:lpstr>
      <vt:lpstr>Criterion 1: Connection to the NDRP Principles and Research Agenda</vt:lpstr>
      <vt:lpstr>Criterion 2: Potential impact of the program on you and your career</vt:lpstr>
      <vt:lpstr>Criterion 2: Potential impact of the program on you and your career</vt:lpstr>
      <vt:lpstr>Criterion 3: Experience and readiness to make the most of this opportunity </vt:lpstr>
      <vt:lpstr>Criterion 3: Experience and readiness to make the most of this opportunity </vt:lpstr>
      <vt:lpstr>Optional: Other information you would like to provide to support your application </vt:lpstr>
      <vt:lpstr>How to apply</vt:lpstr>
      <vt:lpstr>Core information sources for 2026 Fellowships</vt:lpstr>
      <vt:lpstr>Checklist</vt:lpstr>
      <vt:lpstr>Break time</vt:lpstr>
      <vt:lpstr>Questions</vt:lpstr>
      <vt:lpstr>Next Steps</vt:lpstr>
      <vt:lpstr>How to engage with the NDRP</vt:lpstr>
      <vt:lpstr>Questions and feedback</vt:lpstr>
    </vt:vector>
  </TitlesOfParts>
  <Manager/>
  <Company>The University of Melbourne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Tessa de Vries</dc:creator>
  <cp:keywords/>
  <dc:description/>
  <cp:lastModifiedBy>Sue Tape</cp:lastModifiedBy>
  <cp:revision>1</cp:revision>
  <dcterms:created xsi:type="dcterms:W3CDTF">2023-05-08T04:21:13Z</dcterms:created>
  <dcterms:modified xsi:type="dcterms:W3CDTF">2026-08-12T03:24:41Z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0x0101006C0D96173B4847469E32F425E3CE4126</vt:lpwstr>
  </property>
  <property fmtid="{D5CDD505-2E9C-101B-9397-08002B2CF9AE}" pid="3" name="MediaServiceImageTags">
    <vt:lpwstr/>
  </property>
</Properties>
</file>