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341" r:id="rId6"/>
    <p:sldId id="279" r:id="rId7"/>
    <p:sldId id="326" r:id="rId8"/>
    <p:sldId id="304" r:id="rId9"/>
    <p:sldId id="352" r:id="rId10"/>
    <p:sldId id="350" r:id="rId11"/>
    <p:sldId id="345" r:id="rId12"/>
    <p:sldId id="353" r:id="rId13"/>
    <p:sldId id="324" r:id="rId14"/>
    <p:sldId id="332"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8AB"/>
    <a:srgbClr val="2C3949"/>
    <a:srgbClr val="BF4593"/>
    <a:srgbClr val="CDE1EB"/>
    <a:srgbClr val="E4EFF4"/>
    <a:srgbClr val="BDD8E5"/>
    <a:srgbClr val="A5C9DB"/>
    <a:srgbClr val="00345E"/>
    <a:srgbClr val="9D7958"/>
    <a:srgbClr val="DAD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C5D7D-DBD2-441B-955F-37D61A46A9B5}" v="20" dt="2026-03-10T23:24:13.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pe" userId="ffdc5aa1-9e8e-430f-9341-fa6908cf4f4e" providerId="ADAL" clId="{A2D1445E-A2AB-4452-A649-13BF9A44278A}"/>
    <pc:docChg chg="custSel addSld delSld modSld sldOrd">
      <pc:chgData name="Sue Tape" userId="ffdc5aa1-9e8e-430f-9341-fa6908cf4f4e" providerId="ADAL" clId="{A2D1445E-A2AB-4452-A649-13BF9A44278A}" dt="2026-03-10T23:24:13.038" v="198" actId="208"/>
      <pc:docMkLst>
        <pc:docMk/>
      </pc:docMkLst>
      <pc:sldChg chg="modSp mod">
        <pc:chgData name="Sue Tape" userId="ffdc5aa1-9e8e-430f-9341-fa6908cf4f4e" providerId="ADAL" clId="{A2D1445E-A2AB-4452-A649-13BF9A44278A}" dt="2026-02-22T08:00:05.996" v="59" actId="6549"/>
        <pc:sldMkLst>
          <pc:docMk/>
          <pc:sldMk cId="192470550" sldId="256"/>
        </pc:sldMkLst>
        <pc:spChg chg="mod">
          <ac:chgData name="Sue Tape" userId="ffdc5aa1-9e8e-430f-9341-fa6908cf4f4e" providerId="ADAL" clId="{A2D1445E-A2AB-4452-A649-13BF9A44278A}" dt="2026-02-22T07:59:50.311" v="23" actId="20577"/>
          <ac:spMkLst>
            <pc:docMk/>
            <pc:sldMk cId="192470550" sldId="256"/>
            <ac:spMk id="2" creationId="{B0513B6E-D653-921E-11FA-9322F5E4BA41}"/>
          </ac:spMkLst>
        </pc:spChg>
        <pc:spChg chg="mod">
          <ac:chgData name="Sue Tape" userId="ffdc5aa1-9e8e-430f-9341-fa6908cf4f4e" providerId="ADAL" clId="{A2D1445E-A2AB-4452-A649-13BF9A44278A}" dt="2026-02-22T08:00:05.996" v="59" actId="6549"/>
          <ac:spMkLst>
            <pc:docMk/>
            <pc:sldMk cId="192470550" sldId="256"/>
            <ac:spMk id="3" creationId="{BACF3A17-F60A-43ED-D78D-8CA7F4E8E267}"/>
          </ac:spMkLst>
        </pc:spChg>
      </pc:sldChg>
      <pc:sldChg chg="modSp mod">
        <pc:chgData name="Sue Tape" userId="ffdc5aa1-9e8e-430f-9341-fa6908cf4f4e" providerId="ADAL" clId="{A2D1445E-A2AB-4452-A649-13BF9A44278A}" dt="2026-02-22T08:01:26.864" v="132" actId="6549"/>
        <pc:sldMkLst>
          <pc:docMk/>
          <pc:sldMk cId="2250139334" sldId="279"/>
        </pc:sldMkLst>
        <pc:spChg chg="mod">
          <ac:chgData name="Sue Tape" userId="ffdc5aa1-9e8e-430f-9341-fa6908cf4f4e" providerId="ADAL" clId="{A2D1445E-A2AB-4452-A649-13BF9A44278A}" dt="2026-02-22T08:00:50.712" v="63" actId="20577"/>
          <ac:spMkLst>
            <pc:docMk/>
            <pc:sldMk cId="2250139334" sldId="279"/>
            <ac:spMk id="2" creationId="{1F83F426-6CA8-47C4-D9C1-D48BDE56486F}"/>
          </ac:spMkLst>
        </pc:spChg>
        <pc:spChg chg="mod">
          <ac:chgData name="Sue Tape" userId="ffdc5aa1-9e8e-430f-9341-fa6908cf4f4e" providerId="ADAL" clId="{A2D1445E-A2AB-4452-A649-13BF9A44278A}" dt="2026-02-22T08:01:26.864" v="132" actId="6549"/>
          <ac:spMkLst>
            <pc:docMk/>
            <pc:sldMk cId="2250139334" sldId="279"/>
            <ac:spMk id="3" creationId="{54BECE1C-4CA9-7391-1377-C44C38994B1F}"/>
          </ac:spMkLst>
        </pc:spChg>
      </pc:sldChg>
      <pc:sldChg chg="ord">
        <pc:chgData name="Sue Tape" userId="ffdc5aa1-9e8e-430f-9341-fa6908cf4f4e" providerId="ADAL" clId="{A2D1445E-A2AB-4452-A649-13BF9A44278A}" dt="2026-02-22T08:03:16.270" v="177"/>
        <pc:sldMkLst>
          <pc:docMk/>
          <pc:sldMk cId="1916755334" sldId="324"/>
        </pc:sldMkLst>
      </pc:sldChg>
      <pc:sldChg chg="modSp mod">
        <pc:chgData name="Sue Tape" userId="ffdc5aa1-9e8e-430f-9341-fa6908cf4f4e" providerId="ADAL" clId="{A2D1445E-A2AB-4452-A649-13BF9A44278A}" dt="2026-02-21T05:18:39.575" v="0" actId="6549"/>
        <pc:sldMkLst>
          <pc:docMk/>
          <pc:sldMk cId="212453984" sldId="326"/>
        </pc:sldMkLst>
        <pc:spChg chg="mod">
          <ac:chgData name="Sue Tape" userId="ffdc5aa1-9e8e-430f-9341-fa6908cf4f4e" providerId="ADAL" clId="{A2D1445E-A2AB-4452-A649-13BF9A44278A}" dt="2026-02-21T05:18:39.575" v="0" actId="6549"/>
          <ac:spMkLst>
            <pc:docMk/>
            <pc:sldMk cId="212453984" sldId="326"/>
            <ac:spMk id="2" creationId="{448883A8-6387-916C-BBEC-48C4897AF7B2}"/>
          </ac:spMkLst>
        </pc:spChg>
      </pc:sldChg>
      <pc:sldChg chg="ord">
        <pc:chgData name="Sue Tape" userId="ffdc5aa1-9e8e-430f-9341-fa6908cf4f4e" providerId="ADAL" clId="{A2D1445E-A2AB-4452-A649-13BF9A44278A}" dt="2026-02-22T08:03:13.151" v="175"/>
        <pc:sldMkLst>
          <pc:docMk/>
          <pc:sldMk cId="3453120453" sldId="345"/>
        </pc:sldMkLst>
      </pc:sldChg>
      <pc:sldChg chg="modSp mod">
        <pc:chgData name="Sue Tape" userId="ffdc5aa1-9e8e-430f-9341-fa6908cf4f4e" providerId="ADAL" clId="{A2D1445E-A2AB-4452-A649-13BF9A44278A}" dt="2026-02-22T08:02:26.612" v="173" actId="12100"/>
        <pc:sldMkLst>
          <pc:docMk/>
          <pc:sldMk cId="1656933428" sldId="352"/>
        </pc:sldMkLst>
        <pc:spChg chg="mod">
          <ac:chgData name="Sue Tape" userId="ffdc5aa1-9e8e-430f-9341-fa6908cf4f4e" providerId="ADAL" clId="{A2D1445E-A2AB-4452-A649-13BF9A44278A}" dt="2026-02-22T08:02:15.408" v="172" actId="6549"/>
          <ac:spMkLst>
            <pc:docMk/>
            <pc:sldMk cId="1656933428" sldId="352"/>
            <ac:spMk id="2" creationId="{B03A708B-7837-EE0C-BFAE-2B7C797A92BA}"/>
          </ac:spMkLst>
        </pc:spChg>
        <pc:graphicFrameChg chg="mod">
          <ac:chgData name="Sue Tape" userId="ffdc5aa1-9e8e-430f-9341-fa6908cf4f4e" providerId="ADAL" clId="{A2D1445E-A2AB-4452-A649-13BF9A44278A}" dt="2026-02-22T08:02:26.612" v="173" actId="12100"/>
          <ac:graphicFrameMkLst>
            <pc:docMk/>
            <pc:sldMk cId="1656933428" sldId="352"/>
            <ac:graphicFrameMk id="5" creationId="{5EC93951-F6C8-F2F6-5A2B-49FCA022B692}"/>
          </ac:graphicFrameMkLst>
        </pc:graphicFrameChg>
      </pc:sldChg>
      <pc:sldChg chg="addSp delSp modSp add mod">
        <pc:chgData name="Sue Tape" userId="ffdc5aa1-9e8e-430f-9341-fa6908cf4f4e" providerId="ADAL" clId="{A2D1445E-A2AB-4452-A649-13BF9A44278A}" dt="2026-03-10T23:24:13.038" v="198" actId="208"/>
        <pc:sldMkLst>
          <pc:docMk/>
          <pc:sldMk cId="652446617" sldId="353"/>
        </pc:sldMkLst>
        <pc:spChg chg="mod">
          <ac:chgData name="Sue Tape" userId="ffdc5aa1-9e8e-430f-9341-fa6908cf4f4e" providerId="ADAL" clId="{A2D1445E-A2AB-4452-A649-13BF9A44278A}" dt="2026-03-10T23:16:29.978" v="192" actId="20577"/>
          <ac:spMkLst>
            <pc:docMk/>
            <pc:sldMk cId="652446617" sldId="353"/>
            <ac:spMk id="2" creationId="{13B92134-98C0-A934-B83F-0C427411964D}"/>
          </ac:spMkLst>
        </pc:spChg>
        <pc:graphicFrameChg chg="mod">
          <ac:chgData name="Sue Tape" userId="ffdc5aa1-9e8e-430f-9341-fa6908cf4f4e" providerId="ADAL" clId="{A2D1445E-A2AB-4452-A649-13BF9A44278A}" dt="2026-03-10T23:24:13.038" v="198" actId="208"/>
          <ac:graphicFrameMkLst>
            <pc:docMk/>
            <pc:sldMk cId="652446617" sldId="353"/>
            <ac:graphicFrameMk id="5" creationId="{6DFE541C-A88E-7B49-E866-A4E230E47BD6}"/>
          </ac:graphicFrameMkLst>
        </pc:graphicFrameChg>
        <pc:picChg chg="add del mod">
          <ac:chgData name="Sue Tape" userId="ffdc5aa1-9e8e-430f-9341-fa6908cf4f4e" providerId="ADAL" clId="{A2D1445E-A2AB-4452-A649-13BF9A44278A}" dt="2026-03-10T23:18:42.475" v="197" actId="478"/>
          <ac:picMkLst>
            <pc:docMk/>
            <pc:sldMk cId="652446617" sldId="353"/>
            <ac:picMk id="4" creationId="{2B4B44BA-B0DB-7560-4698-B3691C5F7652}"/>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hyperlink" Target="https://youtu.be/XsViBHM-JCs" TargetMode="External"/><Relationship Id="rId2" Type="http://schemas.openxmlformats.org/officeDocument/2006/relationships/hyperlink" Target="https://youtu.be/M-mzFzBx5LE" TargetMode="External"/><Relationship Id="rId1" Type="http://schemas.openxmlformats.org/officeDocument/2006/relationships/hyperlink" Target="https://441682787.fs1.hubspotusercontent-ap1.net/hubfs/441682787/Evidence%20to%20Action/Mar%20Apr%2026/NDRP%20Briefing%20Note%20for%20Accessible%20and%20Inclusive%20Communities%202026%2003%2008%20V1.docx" TargetMode="External"/><Relationship Id="rId5" Type="http://schemas.openxmlformats.org/officeDocument/2006/relationships/hyperlink" Target="https://youtu.be/5ua3cV3PPXc" TargetMode="External"/><Relationship Id="rId4" Type="http://schemas.openxmlformats.org/officeDocument/2006/relationships/hyperlink" Target="https://youtu.be/KvpjmGdTls4"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youtu.be/XsViBHM-JCs" TargetMode="External"/><Relationship Id="rId2" Type="http://schemas.openxmlformats.org/officeDocument/2006/relationships/hyperlink" Target="https://youtu.be/M-mzFzBx5LE" TargetMode="External"/><Relationship Id="rId1" Type="http://schemas.openxmlformats.org/officeDocument/2006/relationships/hyperlink" Target="https://441682787.fs1.hubspotusercontent-ap1.net/hubfs/441682787/Evidence%20to%20Action/Mar%20Apr%2026/NDRP%20Briefing%20Note%20for%20Accessible%20and%20Inclusive%20Communities%202026%2003%2008%20V1.docx" TargetMode="External"/><Relationship Id="rId5" Type="http://schemas.openxmlformats.org/officeDocument/2006/relationships/hyperlink" Target="https://youtu.be/5ua3cV3PPXc" TargetMode="External"/><Relationship Id="rId4" Type="http://schemas.openxmlformats.org/officeDocument/2006/relationships/hyperlink" Target="https://youtu.be/KvpjmGdTls4"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54916-4185-47BA-A7BD-10D0A43A7380}" type="doc">
      <dgm:prSet loTypeId="urn:microsoft.com/office/officeart/2005/8/layout/lProcess2" loCatId="relationship" qsTypeId="urn:microsoft.com/office/officeart/2005/8/quickstyle/simple1" qsCatId="simple" csTypeId="urn:microsoft.com/office/officeart/2005/8/colors/accent0_3" csCatId="mainScheme" phldr="1"/>
      <dgm:spPr/>
      <dgm:t>
        <a:bodyPr/>
        <a:lstStyle/>
        <a:p>
          <a:endParaRPr lang="en-AU"/>
        </a:p>
      </dgm:t>
    </dgm:pt>
    <dgm:pt modelId="{C687B5B1-307A-4BFF-8293-88FAB65808CB}">
      <dgm:prSet phldrT="[Text]"/>
      <dgm:spPr/>
      <dgm:t>
        <a:bodyPr/>
        <a:lstStyle/>
        <a:p>
          <a:r>
            <a:rPr lang="en-AU"/>
            <a:t>Safety of people with disability</a:t>
          </a:r>
        </a:p>
      </dgm:t>
    </dgm:pt>
    <dgm:pt modelId="{D0A71A4A-D267-43B7-B528-6DA3F02957D7}" type="parTrans" cxnId="{D48E585B-D7A8-4D85-A87E-CBAC126A0A78}">
      <dgm:prSet/>
      <dgm:spPr/>
      <dgm:t>
        <a:bodyPr/>
        <a:lstStyle/>
        <a:p>
          <a:endParaRPr lang="en-AU"/>
        </a:p>
      </dgm:t>
    </dgm:pt>
    <dgm:pt modelId="{5B82310A-0A68-4D11-9376-392A10989230}" type="sibTrans" cxnId="{D48E585B-D7A8-4D85-A87E-CBAC126A0A78}">
      <dgm:prSet/>
      <dgm:spPr/>
      <dgm:t>
        <a:bodyPr/>
        <a:lstStyle/>
        <a:p>
          <a:endParaRPr lang="en-AU"/>
        </a:p>
      </dgm:t>
    </dgm:pt>
    <dgm:pt modelId="{2149DD37-4C0E-44E9-9229-D128B38CDEB8}">
      <dgm:prSet phldrT="[Text]"/>
      <dgm:spPr/>
      <dgm:t>
        <a:bodyPr/>
        <a:lstStyle/>
        <a:p>
          <a:r>
            <a:rPr lang="en-AU"/>
            <a:t>Research questions initiated by teams</a:t>
          </a:r>
        </a:p>
      </dgm:t>
    </dgm:pt>
    <dgm:pt modelId="{B162CAA5-9E2F-425C-9BE7-55C0012F9F82}" type="parTrans" cxnId="{123D7796-5A8B-4C78-A1B2-6D59EF181288}">
      <dgm:prSet/>
      <dgm:spPr/>
      <dgm:t>
        <a:bodyPr/>
        <a:lstStyle/>
        <a:p>
          <a:endParaRPr lang="en-AU"/>
        </a:p>
      </dgm:t>
    </dgm:pt>
    <dgm:pt modelId="{5A016748-26F1-4095-9DCB-E62CAE331029}" type="sibTrans" cxnId="{123D7796-5A8B-4C78-A1B2-6D59EF181288}">
      <dgm:prSet/>
      <dgm:spPr/>
      <dgm:t>
        <a:bodyPr/>
        <a:lstStyle/>
        <a:p>
          <a:endParaRPr lang="en-AU"/>
        </a:p>
      </dgm:t>
    </dgm:pt>
    <dgm:pt modelId="{8939D46A-8005-47C3-ACF7-F19C3658B2D6}">
      <dgm:prSet phldrT="[Text]"/>
      <dgm:spPr/>
      <dgm:t>
        <a:bodyPr/>
        <a:lstStyle/>
        <a:p>
          <a:r>
            <a:rPr lang="en-AU"/>
            <a:t>Accessible and inclusive communities</a:t>
          </a:r>
        </a:p>
      </dgm:t>
    </dgm:pt>
    <dgm:pt modelId="{B4191454-E9F7-44E7-9C3D-3E8F5B38B863}" type="parTrans" cxnId="{F4E056AD-403B-4EAA-85D0-41FFB7654936}">
      <dgm:prSet/>
      <dgm:spPr/>
      <dgm:t>
        <a:bodyPr/>
        <a:lstStyle/>
        <a:p>
          <a:endParaRPr lang="en-AU"/>
        </a:p>
      </dgm:t>
    </dgm:pt>
    <dgm:pt modelId="{57F85B2E-0211-49DD-B208-F1560053014F}" type="sibTrans" cxnId="{F4E056AD-403B-4EAA-85D0-41FFB7654936}">
      <dgm:prSet/>
      <dgm:spPr/>
      <dgm:t>
        <a:bodyPr/>
        <a:lstStyle/>
        <a:p>
          <a:endParaRPr lang="en-AU"/>
        </a:p>
      </dgm:t>
    </dgm:pt>
    <dgm:pt modelId="{3AABA622-1777-49FD-9A17-B2D613305919}">
      <dgm:prSet phldrT="[Text]"/>
      <dgm:spPr/>
      <dgm:t>
        <a:bodyPr/>
        <a:lstStyle/>
        <a:p>
          <a:r>
            <a:rPr lang="en-AU"/>
            <a:t>Research questions initiated by teams </a:t>
          </a:r>
        </a:p>
      </dgm:t>
    </dgm:pt>
    <dgm:pt modelId="{E0402B4A-BD60-4A5A-8CF0-6E3E4EFDCC04}" type="parTrans" cxnId="{0926B3E3-0603-4840-AFC3-6B4F0556C9A7}">
      <dgm:prSet/>
      <dgm:spPr/>
      <dgm:t>
        <a:bodyPr/>
        <a:lstStyle/>
        <a:p>
          <a:endParaRPr lang="en-AU"/>
        </a:p>
      </dgm:t>
    </dgm:pt>
    <dgm:pt modelId="{D919D990-1985-4E87-913E-710829C0C350}" type="sibTrans" cxnId="{0926B3E3-0603-4840-AFC3-6B4F0556C9A7}">
      <dgm:prSet/>
      <dgm:spPr/>
      <dgm:t>
        <a:bodyPr/>
        <a:lstStyle/>
        <a:p>
          <a:endParaRPr lang="en-AU"/>
        </a:p>
      </dgm:t>
    </dgm:pt>
    <dgm:pt modelId="{9C4DDD98-42B8-4F87-B875-E2493DE42051}">
      <dgm:prSet phldrT="[Text]"/>
      <dgm:spPr/>
      <dgm:t>
        <a:bodyPr/>
        <a:lstStyle/>
        <a:p>
          <a:r>
            <a:rPr lang="en-US"/>
            <a:t>Duration of funding: 12 months</a:t>
          </a:r>
          <a:endParaRPr lang="en-AU"/>
        </a:p>
      </dgm:t>
    </dgm:pt>
    <dgm:pt modelId="{F60137D2-57E8-469E-B3F9-3B36DAF89A84}" type="parTrans" cxnId="{F52DE41E-06E6-494C-B94D-74ADE41ACE8B}">
      <dgm:prSet/>
      <dgm:spPr/>
      <dgm:t>
        <a:bodyPr/>
        <a:lstStyle/>
        <a:p>
          <a:endParaRPr lang="en-AU"/>
        </a:p>
      </dgm:t>
    </dgm:pt>
    <dgm:pt modelId="{BFD9EF99-47CE-4680-A929-A6AD1A2D86A2}" type="sibTrans" cxnId="{F52DE41E-06E6-494C-B94D-74ADE41ACE8B}">
      <dgm:prSet/>
      <dgm:spPr/>
      <dgm:t>
        <a:bodyPr/>
        <a:lstStyle/>
        <a:p>
          <a:endParaRPr lang="en-AU"/>
        </a:p>
      </dgm:t>
    </dgm:pt>
    <dgm:pt modelId="{F2FAA07F-4D40-4796-BF62-3A5C79227D9D}">
      <dgm:prSet phldrT="[Text]"/>
      <dgm:spPr/>
      <dgm:t>
        <a:bodyPr/>
        <a:lstStyle/>
        <a:p>
          <a:r>
            <a:rPr lang="en-US"/>
            <a:t>Duration of funding: 12 months</a:t>
          </a:r>
          <a:endParaRPr lang="en-AU"/>
        </a:p>
      </dgm:t>
    </dgm:pt>
    <dgm:pt modelId="{A5699D08-339C-484F-B387-B37AEB2717DC}" type="parTrans" cxnId="{43837FC6-C1C6-404C-B456-132B146A9BE7}">
      <dgm:prSet/>
      <dgm:spPr/>
      <dgm:t>
        <a:bodyPr/>
        <a:lstStyle/>
        <a:p>
          <a:endParaRPr lang="en-AU"/>
        </a:p>
      </dgm:t>
    </dgm:pt>
    <dgm:pt modelId="{E9F796E2-141D-43A8-BC50-EE2F2E240C23}" type="sibTrans" cxnId="{43837FC6-C1C6-404C-B456-132B146A9BE7}">
      <dgm:prSet/>
      <dgm:spPr/>
      <dgm:t>
        <a:bodyPr/>
        <a:lstStyle/>
        <a:p>
          <a:endParaRPr lang="en-AU"/>
        </a:p>
      </dgm:t>
    </dgm:pt>
    <dgm:pt modelId="{FE86A1A8-F376-4859-8538-1CDC8D83F88F}">
      <dgm:prSet phldrT="[Text]"/>
      <dgm:spPr/>
      <dgm:t>
        <a:bodyPr/>
        <a:lstStyle/>
        <a:p>
          <a:r>
            <a:rPr lang="en-AU"/>
            <a:t>Up to $300,000 per team</a:t>
          </a:r>
        </a:p>
        <a:p>
          <a:r>
            <a:rPr lang="en-AU"/>
            <a:t>Total $2.4 million</a:t>
          </a:r>
        </a:p>
      </dgm:t>
    </dgm:pt>
    <dgm:pt modelId="{2983FA40-AF04-4DC0-9AB1-06B8EECB7691}" type="parTrans" cxnId="{1AAD63D2-4D75-4248-AB9D-B9908453C390}">
      <dgm:prSet/>
      <dgm:spPr/>
      <dgm:t>
        <a:bodyPr/>
        <a:lstStyle/>
        <a:p>
          <a:endParaRPr lang="en-AU"/>
        </a:p>
      </dgm:t>
    </dgm:pt>
    <dgm:pt modelId="{2959635B-FF20-4B31-BA1E-1B64ABFFA2BC}" type="sibTrans" cxnId="{1AAD63D2-4D75-4248-AB9D-B9908453C390}">
      <dgm:prSet/>
      <dgm:spPr/>
      <dgm:t>
        <a:bodyPr/>
        <a:lstStyle/>
        <a:p>
          <a:endParaRPr lang="en-AU"/>
        </a:p>
      </dgm:t>
    </dgm:pt>
    <dgm:pt modelId="{F4B0B638-BEF5-4084-B938-9249DAB33334}">
      <dgm:prSet phldrT="[Text]"/>
      <dgm:spPr/>
      <dgm:t>
        <a:bodyPr/>
        <a:lstStyle/>
        <a:p>
          <a:r>
            <a:rPr lang="en-AU"/>
            <a:t>Up to $300,000 per team</a:t>
          </a:r>
        </a:p>
        <a:p>
          <a:r>
            <a:rPr lang="en-AU"/>
            <a:t>Total $2 million</a:t>
          </a:r>
        </a:p>
      </dgm:t>
    </dgm:pt>
    <dgm:pt modelId="{4164B045-D596-4C89-939A-860AA44BD7A2}" type="parTrans" cxnId="{BC7988C4-4E26-44A2-88FB-17A705AA86E7}">
      <dgm:prSet/>
      <dgm:spPr/>
      <dgm:t>
        <a:bodyPr/>
        <a:lstStyle/>
        <a:p>
          <a:endParaRPr lang="en-AU"/>
        </a:p>
      </dgm:t>
    </dgm:pt>
    <dgm:pt modelId="{FF49B45B-8B21-4581-8B9C-22E136210BDC}" type="sibTrans" cxnId="{BC7988C4-4E26-44A2-88FB-17A705AA86E7}">
      <dgm:prSet/>
      <dgm:spPr/>
      <dgm:t>
        <a:bodyPr/>
        <a:lstStyle/>
        <a:p>
          <a:endParaRPr lang="en-AU"/>
        </a:p>
      </dgm:t>
    </dgm:pt>
    <dgm:pt modelId="{EE998714-32BC-4820-880C-C0270AD5F23D}">
      <dgm:prSet phldrT="[Text]"/>
      <dgm:spPr/>
      <dgm:t>
        <a:bodyPr/>
        <a:lstStyle/>
        <a:p>
          <a:r>
            <a:rPr lang="en-AU"/>
            <a:t>Safety of people with disability</a:t>
          </a:r>
        </a:p>
      </dgm:t>
    </dgm:pt>
    <dgm:pt modelId="{A7C4A8AD-D3B0-4508-B5EB-5DF36EEB6F48}" type="parTrans" cxnId="{0AB4BD01-8927-4433-8CD3-6E6AD920512E}">
      <dgm:prSet/>
      <dgm:spPr/>
      <dgm:t>
        <a:bodyPr/>
        <a:lstStyle/>
        <a:p>
          <a:endParaRPr lang="en-AU"/>
        </a:p>
      </dgm:t>
    </dgm:pt>
    <dgm:pt modelId="{D32266EF-DB02-4A4F-9AE5-B2287A761E1C}" type="sibTrans" cxnId="{0AB4BD01-8927-4433-8CD3-6E6AD920512E}">
      <dgm:prSet/>
      <dgm:spPr/>
      <dgm:t>
        <a:bodyPr/>
        <a:lstStyle/>
        <a:p>
          <a:endParaRPr lang="en-AU"/>
        </a:p>
      </dgm:t>
    </dgm:pt>
    <dgm:pt modelId="{B53CE2E4-9929-4AD0-96EE-DC4881FA9BB4}">
      <dgm:prSet phldrT="[Text]"/>
      <dgm:spPr/>
      <dgm:t>
        <a:bodyPr/>
        <a:lstStyle/>
        <a:p>
          <a:r>
            <a:rPr lang="en-US"/>
            <a:t>Research projects focused on pathways to elimination of restrictive practices for people with disability</a:t>
          </a:r>
          <a:endParaRPr lang="en-AU"/>
        </a:p>
      </dgm:t>
    </dgm:pt>
    <dgm:pt modelId="{17EAB665-1BD0-490A-97E3-232515DFC3E6}" type="parTrans" cxnId="{2258EE31-D109-4C3E-91F8-6C6B7B98D248}">
      <dgm:prSet/>
      <dgm:spPr/>
      <dgm:t>
        <a:bodyPr/>
        <a:lstStyle/>
        <a:p>
          <a:endParaRPr lang="en-AU"/>
        </a:p>
      </dgm:t>
    </dgm:pt>
    <dgm:pt modelId="{8C8FE36B-7E95-4302-871D-22D80E60B419}" type="sibTrans" cxnId="{2258EE31-D109-4C3E-91F8-6C6B7B98D248}">
      <dgm:prSet/>
      <dgm:spPr/>
      <dgm:t>
        <a:bodyPr/>
        <a:lstStyle/>
        <a:p>
          <a:endParaRPr lang="en-AU"/>
        </a:p>
      </dgm:t>
    </dgm:pt>
    <dgm:pt modelId="{2D522B10-0009-4919-B58E-2FF6E9D16E01}">
      <dgm:prSet phldrT="[Text]"/>
      <dgm:spPr/>
      <dgm:t>
        <a:bodyPr/>
        <a:lstStyle/>
        <a:p>
          <a:r>
            <a:rPr lang="en-US"/>
            <a:t>Duration of funding: 12 months</a:t>
          </a:r>
          <a:endParaRPr lang="en-AU"/>
        </a:p>
      </dgm:t>
    </dgm:pt>
    <dgm:pt modelId="{A8958349-1871-4659-88F3-F46062044D87}" type="parTrans" cxnId="{DF4F8CA3-7A15-4266-82FC-C9F97E6CF45B}">
      <dgm:prSet/>
      <dgm:spPr/>
      <dgm:t>
        <a:bodyPr/>
        <a:lstStyle/>
        <a:p>
          <a:endParaRPr lang="en-AU"/>
        </a:p>
      </dgm:t>
    </dgm:pt>
    <dgm:pt modelId="{587D2DE3-996D-4ED6-AC09-6B83A973BB36}" type="sibTrans" cxnId="{DF4F8CA3-7A15-4266-82FC-C9F97E6CF45B}">
      <dgm:prSet/>
      <dgm:spPr/>
      <dgm:t>
        <a:bodyPr/>
        <a:lstStyle/>
        <a:p>
          <a:endParaRPr lang="en-AU"/>
        </a:p>
      </dgm:t>
    </dgm:pt>
    <dgm:pt modelId="{586DE5EA-2C98-4891-9273-AEAF4BA29BD5}">
      <dgm:prSet phldrT="[Text]"/>
      <dgm:spPr/>
      <dgm:t>
        <a:bodyPr/>
        <a:lstStyle/>
        <a:p>
          <a:r>
            <a:rPr lang="en-AU"/>
            <a:t>Up to $300,000 per team</a:t>
          </a:r>
        </a:p>
        <a:p>
          <a:r>
            <a:rPr lang="en-AU"/>
            <a:t>Total $600,000</a:t>
          </a:r>
        </a:p>
      </dgm:t>
    </dgm:pt>
    <dgm:pt modelId="{36EB0F79-0020-4076-8387-049DD487E853}" type="parTrans" cxnId="{DC21494B-B243-46DB-91E3-75FC9AE35530}">
      <dgm:prSet/>
      <dgm:spPr/>
      <dgm:t>
        <a:bodyPr/>
        <a:lstStyle/>
        <a:p>
          <a:endParaRPr lang="en-AU"/>
        </a:p>
      </dgm:t>
    </dgm:pt>
    <dgm:pt modelId="{462E81E4-26F1-4082-ABD1-58FA33D81950}" type="sibTrans" cxnId="{DC21494B-B243-46DB-91E3-75FC9AE35530}">
      <dgm:prSet/>
      <dgm:spPr/>
      <dgm:t>
        <a:bodyPr/>
        <a:lstStyle/>
        <a:p>
          <a:endParaRPr lang="en-AU"/>
        </a:p>
      </dgm:t>
    </dgm:pt>
    <dgm:pt modelId="{72EB4DF9-3F16-4544-BB77-334265168575}" type="pres">
      <dgm:prSet presAssocID="{A1B54916-4185-47BA-A7BD-10D0A43A7380}" presName="theList" presStyleCnt="0">
        <dgm:presLayoutVars>
          <dgm:dir/>
          <dgm:animLvl val="lvl"/>
          <dgm:resizeHandles val="exact"/>
        </dgm:presLayoutVars>
      </dgm:prSet>
      <dgm:spPr/>
    </dgm:pt>
    <dgm:pt modelId="{A12AD5D5-E763-4739-92F4-D48534CC7EEE}" type="pres">
      <dgm:prSet presAssocID="{C687B5B1-307A-4BFF-8293-88FAB65808CB}" presName="compNode" presStyleCnt="0"/>
      <dgm:spPr/>
    </dgm:pt>
    <dgm:pt modelId="{F07107BB-63C4-4194-ABA2-3E56FB8B6FAC}" type="pres">
      <dgm:prSet presAssocID="{C687B5B1-307A-4BFF-8293-88FAB65808CB}" presName="aNode" presStyleLbl="bgShp" presStyleIdx="0" presStyleCnt="3"/>
      <dgm:spPr/>
    </dgm:pt>
    <dgm:pt modelId="{1A244FB8-1249-4888-A3C1-2D50C744FC71}" type="pres">
      <dgm:prSet presAssocID="{C687B5B1-307A-4BFF-8293-88FAB65808CB}" presName="textNode" presStyleLbl="bgShp" presStyleIdx="0" presStyleCnt="3"/>
      <dgm:spPr/>
    </dgm:pt>
    <dgm:pt modelId="{9757277A-C687-43A2-82B0-9368119DA5CE}" type="pres">
      <dgm:prSet presAssocID="{C687B5B1-307A-4BFF-8293-88FAB65808CB}" presName="compChildNode" presStyleCnt="0"/>
      <dgm:spPr/>
    </dgm:pt>
    <dgm:pt modelId="{0E56F944-3FA9-4FD5-B137-760CD8F708F7}" type="pres">
      <dgm:prSet presAssocID="{C687B5B1-307A-4BFF-8293-88FAB65808CB}" presName="theInnerList" presStyleCnt="0"/>
      <dgm:spPr/>
    </dgm:pt>
    <dgm:pt modelId="{829C565D-BC63-44CB-938E-E18B009CA05B}" type="pres">
      <dgm:prSet presAssocID="{2149DD37-4C0E-44E9-9229-D128B38CDEB8}" presName="childNode" presStyleLbl="node1" presStyleIdx="0" presStyleCnt="9">
        <dgm:presLayoutVars>
          <dgm:bulletEnabled val="1"/>
        </dgm:presLayoutVars>
      </dgm:prSet>
      <dgm:spPr/>
    </dgm:pt>
    <dgm:pt modelId="{8345336E-F6A2-4165-837B-FEA7875A5C94}" type="pres">
      <dgm:prSet presAssocID="{2149DD37-4C0E-44E9-9229-D128B38CDEB8}" presName="aSpace2" presStyleCnt="0"/>
      <dgm:spPr/>
    </dgm:pt>
    <dgm:pt modelId="{F1149C56-6086-4133-A96E-1EADA61152CA}" type="pres">
      <dgm:prSet presAssocID="{9C4DDD98-42B8-4F87-B875-E2493DE42051}" presName="childNode" presStyleLbl="node1" presStyleIdx="1" presStyleCnt="9">
        <dgm:presLayoutVars>
          <dgm:bulletEnabled val="1"/>
        </dgm:presLayoutVars>
      </dgm:prSet>
      <dgm:spPr/>
    </dgm:pt>
    <dgm:pt modelId="{57995D83-FC9F-42E0-A9BF-37BE983BC622}" type="pres">
      <dgm:prSet presAssocID="{9C4DDD98-42B8-4F87-B875-E2493DE42051}" presName="aSpace2" presStyleCnt="0"/>
      <dgm:spPr/>
    </dgm:pt>
    <dgm:pt modelId="{7201ACD8-27F2-4A2E-BDCA-E617CF5A5DA2}" type="pres">
      <dgm:prSet presAssocID="{FE86A1A8-F376-4859-8538-1CDC8D83F88F}" presName="childNode" presStyleLbl="node1" presStyleIdx="2" presStyleCnt="9">
        <dgm:presLayoutVars>
          <dgm:bulletEnabled val="1"/>
        </dgm:presLayoutVars>
      </dgm:prSet>
      <dgm:spPr/>
    </dgm:pt>
    <dgm:pt modelId="{A769B390-D4DF-4656-B329-7AB7F565BF3D}" type="pres">
      <dgm:prSet presAssocID="{C687B5B1-307A-4BFF-8293-88FAB65808CB}" presName="aSpace" presStyleCnt="0"/>
      <dgm:spPr/>
    </dgm:pt>
    <dgm:pt modelId="{7440E0F6-BC39-4FB4-B887-246A055E7292}" type="pres">
      <dgm:prSet presAssocID="{EE998714-32BC-4820-880C-C0270AD5F23D}" presName="compNode" presStyleCnt="0"/>
      <dgm:spPr/>
    </dgm:pt>
    <dgm:pt modelId="{22CCAC4A-B7DD-435A-8175-E6EE7655E484}" type="pres">
      <dgm:prSet presAssocID="{EE998714-32BC-4820-880C-C0270AD5F23D}" presName="aNode" presStyleLbl="bgShp" presStyleIdx="1" presStyleCnt="3"/>
      <dgm:spPr/>
    </dgm:pt>
    <dgm:pt modelId="{2183898C-E846-4A6E-8F01-1726E6F2C802}" type="pres">
      <dgm:prSet presAssocID="{EE998714-32BC-4820-880C-C0270AD5F23D}" presName="textNode" presStyleLbl="bgShp" presStyleIdx="1" presStyleCnt="3"/>
      <dgm:spPr/>
    </dgm:pt>
    <dgm:pt modelId="{7090FD7C-5E04-4632-9EC5-942275508058}" type="pres">
      <dgm:prSet presAssocID="{EE998714-32BC-4820-880C-C0270AD5F23D}" presName="compChildNode" presStyleCnt="0"/>
      <dgm:spPr/>
    </dgm:pt>
    <dgm:pt modelId="{7FB255FD-5D49-4A73-9205-4275F05AD80A}" type="pres">
      <dgm:prSet presAssocID="{EE998714-32BC-4820-880C-C0270AD5F23D}" presName="theInnerList" presStyleCnt="0"/>
      <dgm:spPr/>
    </dgm:pt>
    <dgm:pt modelId="{9750A862-BF29-4EC1-9CDA-5F2D47600D1E}" type="pres">
      <dgm:prSet presAssocID="{B53CE2E4-9929-4AD0-96EE-DC4881FA9BB4}" presName="childNode" presStyleLbl="node1" presStyleIdx="3" presStyleCnt="9">
        <dgm:presLayoutVars>
          <dgm:bulletEnabled val="1"/>
        </dgm:presLayoutVars>
      </dgm:prSet>
      <dgm:spPr/>
    </dgm:pt>
    <dgm:pt modelId="{D3216C69-A094-42FD-9A8E-E1A2599889EB}" type="pres">
      <dgm:prSet presAssocID="{B53CE2E4-9929-4AD0-96EE-DC4881FA9BB4}" presName="aSpace2" presStyleCnt="0"/>
      <dgm:spPr/>
    </dgm:pt>
    <dgm:pt modelId="{23AA7886-2170-4923-BDA8-90D927CD6847}" type="pres">
      <dgm:prSet presAssocID="{2D522B10-0009-4919-B58E-2FF6E9D16E01}" presName="childNode" presStyleLbl="node1" presStyleIdx="4" presStyleCnt="9">
        <dgm:presLayoutVars>
          <dgm:bulletEnabled val="1"/>
        </dgm:presLayoutVars>
      </dgm:prSet>
      <dgm:spPr/>
    </dgm:pt>
    <dgm:pt modelId="{895F58F0-4CDE-42D3-B7EF-798C3DFE88E8}" type="pres">
      <dgm:prSet presAssocID="{2D522B10-0009-4919-B58E-2FF6E9D16E01}" presName="aSpace2" presStyleCnt="0"/>
      <dgm:spPr/>
    </dgm:pt>
    <dgm:pt modelId="{98C5BD66-57ED-4230-9E22-0B5BDFD2B833}" type="pres">
      <dgm:prSet presAssocID="{586DE5EA-2C98-4891-9273-AEAF4BA29BD5}" presName="childNode" presStyleLbl="node1" presStyleIdx="5" presStyleCnt="9">
        <dgm:presLayoutVars>
          <dgm:bulletEnabled val="1"/>
        </dgm:presLayoutVars>
      </dgm:prSet>
      <dgm:spPr/>
    </dgm:pt>
    <dgm:pt modelId="{D39B4411-32F8-454A-AA47-AA5C076DC2BA}" type="pres">
      <dgm:prSet presAssocID="{EE998714-32BC-4820-880C-C0270AD5F23D}" presName="aSpace" presStyleCnt="0"/>
      <dgm:spPr/>
    </dgm:pt>
    <dgm:pt modelId="{F1B4EE89-283A-45E1-8F7F-C06CA5D978F7}" type="pres">
      <dgm:prSet presAssocID="{8939D46A-8005-47C3-ACF7-F19C3658B2D6}" presName="compNode" presStyleCnt="0"/>
      <dgm:spPr/>
    </dgm:pt>
    <dgm:pt modelId="{5969475D-4CCF-48AE-B00B-2A4BCB14EA51}" type="pres">
      <dgm:prSet presAssocID="{8939D46A-8005-47C3-ACF7-F19C3658B2D6}" presName="aNode" presStyleLbl="bgShp" presStyleIdx="2" presStyleCnt="3"/>
      <dgm:spPr/>
    </dgm:pt>
    <dgm:pt modelId="{2FFA3344-7D1F-4DA0-9DBE-B2B9D9D9C90C}" type="pres">
      <dgm:prSet presAssocID="{8939D46A-8005-47C3-ACF7-F19C3658B2D6}" presName="textNode" presStyleLbl="bgShp" presStyleIdx="2" presStyleCnt="3"/>
      <dgm:spPr/>
    </dgm:pt>
    <dgm:pt modelId="{E67B41D1-BB22-43BC-B0FE-45F614D1E4BB}" type="pres">
      <dgm:prSet presAssocID="{8939D46A-8005-47C3-ACF7-F19C3658B2D6}" presName="compChildNode" presStyleCnt="0"/>
      <dgm:spPr/>
    </dgm:pt>
    <dgm:pt modelId="{E1393FA7-B57D-4A3C-9F27-D1FE1CE36864}" type="pres">
      <dgm:prSet presAssocID="{8939D46A-8005-47C3-ACF7-F19C3658B2D6}" presName="theInnerList" presStyleCnt="0"/>
      <dgm:spPr/>
    </dgm:pt>
    <dgm:pt modelId="{372ED2A2-7AB1-4583-B554-87BB13380681}" type="pres">
      <dgm:prSet presAssocID="{3AABA622-1777-49FD-9A17-B2D613305919}" presName="childNode" presStyleLbl="node1" presStyleIdx="6" presStyleCnt="9">
        <dgm:presLayoutVars>
          <dgm:bulletEnabled val="1"/>
        </dgm:presLayoutVars>
      </dgm:prSet>
      <dgm:spPr/>
    </dgm:pt>
    <dgm:pt modelId="{E651858A-6E42-4C8F-98CA-34106C2DBEA2}" type="pres">
      <dgm:prSet presAssocID="{3AABA622-1777-49FD-9A17-B2D613305919}" presName="aSpace2" presStyleCnt="0"/>
      <dgm:spPr/>
    </dgm:pt>
    <dgm:pt modelId="{A5E27D31-9E1F-4E08-A6E4-E0D1665E1F36}" type="pres">
      <dgm:prSet presAssocID="{F2FAA07F-4D40-4796-BF62-3A5C79227D9D}" presName="childNode" presStyleLbl="node1" presStyleIdx="7" presStyleCnt="9">
        <dgm:presLayoutVars>
          <dgm:bulletEnabled val="1"/>
        </dgm:presLayoutVars>
      </dgm:prSet>
      <dgm:spPr/>
    </dgm:pt>
    <dgm:pt modelId="{5D6299E4-5983-4FD0-AFDD-E50834D987BA}" type="pres">
      <dgm:prSet presAssocID="{F2FAA07F-4D40-4796-BF62-3A5C79227D9D}" presName="aSpace2" presStyleCnt="0"/>
      <dgm:spPr/>
    </dgm:pt>
    <dgm:pt modelId="{E1B3FADA-B851-4026-8A12-67410A70D2B0}" type="pres">
      <dgm:prSet presAssocID="{F4B0B638-BEF5-4084-B938-9249DAB33334}" presName="childNode" presStyleLbl="node1" presStyleIdx="8" presStyleCnt="9">
        <dgm:presLayoutVars>
          <dgm:bulletEnabled val="1"/>
        </dgm:presLayoutVars>
      </dgm:prSet>
      <dgm:spPr/>
    </dgm:pt>
  </dgm:ptLst>
  <dgm:cxnLst>
    <dgm:cxn modelId="{0AB4BD01-8927-4433-8CD3-6E6AD920512E}" srcId="{A1B54916-4185-47BA-A7BD-10D0A43A7380}" destId="{EE998714-32BC-4820-880C-C0270AD5F23D}" srcOrd="1" destOrd="0" parTransId="{A7C4A8AD-D3B0-4508-B5EB-5DF36EEB6F48}" sibTransId="{D32266EF-DB02-4A4F-9AE5-B2287A761E1C}"/>
    <dgm:cxn modelId="{2729F309-1C6E-4769-81DB-811432C3D9FB}" type="presOf" srcId="{A1B54916-4185-47BA-A7BD-10D0A43A7380}" destId="{72EB4DF9-3F16-4544-BB77-334265168575}" srcOrd="0" destOrd="0" presId="urn:microsoft.com/office/officeart/2005/8/layout/lProcess2"/>
    <dgm:cxn modelId="{BAED2F14-A453-4CE8-8502-EEC67828C2C5}" type="presOf" srcId="{2149DD37-4C0E-44E9-9229-D128B38CDEB8}" destId="{829C565D-BC63-44CB-938E-E18B009CA05B}" srcOrd="0" destOrd="0" presId="urn:microsoft.com/office/officeart/2005/8/layout/lProcess2"/>
    <dgm:cxn modelId="{F52DE41E-06E6-494C-B94D-74ADE41ACE8B}" srcId="{C687B5B1-307A-4BFF-8293-88FAB65808CB}" destId="{9C4DDD98-42B8-4F87-B875-E2493DE42051}" srcOrd="1" destOrd="0" parTransId="{F60137D2-57E8-469E-B3F9-3B36DAF89A84}" sibTransId="{BFD9EF99-47CE-4680-A929-A6AD1A2D86A2}"/>
    <dgm:cxn modelId="{30299823-8C2D-4D27-80C2-B6997A3691F3}" type="presOf" srcId="{3AABA622-1777-49FD-9A17-B2D613305919}" destId="{372ED2A2-7AB1-4583-B554-87BB13380681}" srcOrd="0" destOrd="0" presId="urn:microsoft.com/office/officeart/2005/8/layout/lProcess2"/>
    <dgm:cxn modelId="{2258EE31-D109-4C3E-91F8-6C6B7B98D248}" srcId="{EE998714-32BC-4820-880C-C0270AD5F23D}" destId="{B53CE2E4-9929-4AD0-96EE-DC4881FA9BB4}" srcOrd="0" destOrd="0" parTransId="{17EAB665-1BD0-490A-97E3-232515DFC3E6}" sibTransId="{8C8FE36B-7E95-4302-871D-22D80E60B419}"/>
    <dgm:cxn modelId="{B802A83C-D642-4297-B96F-02ABB4FB4F00}" type="presOf" srcId="{2D522B10-0009-4919-B58E-2FF6E9D16E01}" destId="{23AA7886-2170-4923-BDA8-90D927CD6847}" srcOrd="0" destOrd="0" presId="urn:microsoft.com/office/officeart/2005/8/layout/lProcess2"/>
    <dgm:cxn modelId="{D48E585B-D7A8-4D85-A87E-CBAC126A0A78}" srcId="{A1B54916-4185-47BA-A7BD-10D0A43A7380}" destId="{C687B5B1-307A-4BFF-8293-88FAB65808CB}" srcOrd="0" destOrd="0" parTransId="{D0A71A4A-D267-43B7-B528-6DA3F02957D7}" sibTransId="{5B82310A-0A68-4D11-9376-392A10989230}"/>
    <dgm:cxn modelId="{8ECD6248-11B8-47EA-A8CD-DED9D49A02F6}" type="presOf" srcId="{EE998714-32BC-4820-880C-C0270AD5F23D}" destId="{2183898C-E846-4A6E-8F01-1726E6F2C802}" srcOrd="1" destOrd="0" presId="urn:microsoft.com/office/officeart/2005/8/layout/lProcess2"/>
    <dgm:cxn modelId="{DC21494B-B243-46DB-91E3-75FC9AE35530}" srcId="{EE998714-32BC-4820-880C-C0270AD5F23D}" destId="{586DE5EA-2C98-4891-9273-AEAF4BA29BD5}" srcOrd="2" destOrd="0" parTransId="{36EB0F79-0020-4076-8387-049DD487E853}" sibTransId="{462E81E4-26F1-4082-ABD1-58FA33D81950}"/>
    <dgm:cxn modelId="{D1FA5170-2DCE-4D27-9DF4-8A48D9E1ED75}" type="presOf" srcId="{9C4DDD98-42B8-4F87-B875-E2493DE42051}" destId="{F1149C56-6086-4133-A96E-1EADA61152CA}" srcOrd="0" destOrd="0" presId="urn:microsoft.com/office/officeart/2005/8/layout/lProcess2"/>
    <dgm:cxn modelId="{95086E53-C636-4558-AC3C-2D80F3F7D3E2}" type="presOf" srcId="{586DE5EA-2C98-4891-9273-AEAF4BA29BD5}" destId="{98C5BD66-57ED-4230-9E22-0B5BDFD2B833}" srcOrd="0" destOrd="0" presId="urn:microsoft.com/office/officeart/2005/8/layout/lProcess2"/>
    <dgm:cxn modelId="{76EE1155-DAA8-47C0-A5D1-76FAF67A0DA3}" type="presOf" srcId="{8939D46A-8005-47C3-ACF7-F19C3658B2D6}" destId="{5969475D-4CCF-48AE-B00B-2A4BCB14EA51}" srcOrd="0" destOrd="0" presId="urn:microsoft.com/office/officeart/2005/8/layout/lProcess2"/>
    <dgm:cxn modelId="{366F6F7D-1202-4548-85A5-D8FBEAE52D52}" type="presOf" srcId="{F4B0B638-BEF5-4084-B938-9249DAB33334}" destId="{E1B3FADA-B851-4026-8A12-67410A70D2B0}" srcOrd="0" destOrd="0" presId="urn:microsoft.com/office/officeart/2005/8/layout/lProcess2"/>
    <dgm:cxn modelId="{091DC080-25E3-423B-9076-FDA45C56FDFB}" type="presOf" srcId="{F2FAA07F-4D40-4796-BF62-3A5C79227D9D}" destId="{A5E27D31-9E1F-4E08-A6E4-E0D1665E1F36}" srcOrd="0" destOrd="0" presId="urn:microsoft.com/office/officeart/2005/8/layout/lProcess2"/>
    <dgm:cxn modelId="{05B6968F-A706-4515-B51E-DB1AA7AB51A7}" type="presOf" srcId="{C687B5B1-307A-4BFF-8293-88FAB65808CB}" destId="{F07107BB-63C4-4194-ABA2-3E56FB8B6FAC}" srcOrd="0" destOrd="0" presId="urn:microsoft.com/office/officeart/2005/8/layout/lProcess2"/>
    <dgm:cxn modelId="{123D7796-5A8B-4C78-A1B2-6D59EF181288}" srcId="{C687B5B1-307A-4BFF-8293-88FAB65808CB}" destId="{2149DD37-4C0E-44E9-9229-D128B38CDEB8}" srcOrd="0" destOrd="0" parTransId="{B162CAA5-9E2F-425C-9BE7-55C0012F9F82}" sibTransId="{5A016748-26F1-4095-9DCB-E62CAE331029}"/>
    <dgm:cxn modelId="{DF4F8CA3-7A15-4266-82FC-C9F97E6CF45B}" srcId="{EE998714-32BC-4820-880C-C0270AD5F23D}" destId="{2D522B10-0009-4919-B58E-2FF6E9D16E01}" srcOrd="1" destOrd="0" parTransId="{A8958349-1871-4659-88F3-F46062044D87}" sibTransId="{587D2DE3-996D-4ED6-AC09-6B83A973BB36}"/>
    <dgm:cxn modelId="{D5F855A5-98B3-4EC4-B98C-147A8739CD31}" type="presOf" srcId="{EE998714-32BC-4820-880C-C0270AD5F23D}" destId="{22CCAC4A-B7DD-435A-8175-E6EE7655E484}" srcOrd="0" destOrd="0" presId="urn:microsoft.com/office/officeart/2005/8/layout/lProcess2"/>
    <dgm:cxn modelId="{F4E056AD-403B-4EAA-85D0-41FFB7654936}" srcId="{A1B54916-4185-47BA-A7BD-10D0A43A7380}" destId="{8939D46A-8005-47C3-ACF7-F19C3658B2D6}" srcOrd="2" destOrd="0" parTransId="{B4191454-E9F7-44E7-9C3D-3E8F5B38B863}" sibTransId="{57F85B2E-0211-49DD-B208-F1560053014F}"/>
    <dgm:cxn modelId="{BC7988C4-4E26-44A2-88FB-17A705AA86E7}" srcId="{8939D46A-8005-47C3-ACF7-F19C3658B2D6}" destId="{F4B0B638-BEF5-4084-B938-9249DAB33334}" srcOrd="2" destOrd="0" parTransId="{4164B045-D596-4C89-939A-860AA44BD7A2}" sibTransId="{FF49B45B-8B21-4581-8B9C-22E136210BDC}"/>
    <dgm:cxn modelId="{43837FC6-C1C6-404C-B456-132B146A9BE7}" srcId="{8939D46A-8005-47C3-ACF7-F19C3658B2D6}" destId="{F2FAA07F-4D40-4796-BF62-3A5C79227D9D}" srcOrd="1" destOrd="0" parTransId="{A5699D08-339C-484F-B387-B37AEB2717DC}" sibTransId="{E9F796E2-141D-43A8-BC50-EE2F2E240C23}"/>
    <dgm:cxn modelId="{1F8027CD-B99C-4BFC-A56B-7AA323FA19A0}" type="presOf" srcId="{B53CE2E4-9929-4AD0-96EE-DC4881FA9BB4}" destId="{9750A862-BF29-4EC1-9CDA-5F2D47600D1E}" srcOrd="0" destOrd="0" presId="urn:microsoft.com/office/officeart/2005/8/layout/lProcess2"/>
    <dgm:cxn modelId="{1AAD63D2-4D75-4248-AB9D-B9908453C390}" srcId="{C687B5B1-307A-4BFF-8293-88FAB65808CB}" destId="{FE86A1A8-F376-4859-8538-1CDC8D83F88F}" srcOrd="2" destOrd="0" parTransId="{2983FA40-AF04-4DC0-9AB1-06B8EECB7691}" sibTransId="{2959635B-FF20-4B31-BA1E-1B64ABFFA2BC}"/>
    <dgm:cxn modelId="{0926B3E3-0603-4840-AFC3-6B4F0556C9A7}" srcId="{8939D46A-8005-47C3-ACF7-F19C3658B2D6}" destId="{3AABA622-1777-49FD-9A17-B2D613305919}" srcOrd="0" destOrd="0" parTransId="{E0402B4A-BD60-4A5A-8CF0-6E3E4EFDCC04}" sibTransId="{D919D990-1985-4E87-913E-710829C0C350}"/>
    <dgm:cxn modelId="{1BAF0CE4-406A-4BFB-AAC3-71F3672C53BA}" type="presOf" srcId="{C687B5B1-307A-4BFF-8293-88FAB65808CB}" destId="{1A244FB8-1249-4888-A3C1-2D50C744FC71}" srcOrd="1" destOrd="0" presId="urn:microsoft.com/office/officeart/2005/8/layout/lProcess2"/>
    <dgm:cxn modelId="{984F0CEF-262A-4FB9-9FE2-6C98C2BA5C94}" type="presOf" srcId="{FE86A1A8-F376-4859-8538-1CDC8D83F88F}" destId="{7201ACD8-27F2-4A2E-BDCA-E617CF5A5DA2}" srcOrd="0" destOrd="0" presId="urn:microsoft.com/office/officeart/2005/8/layout/lProcess2"/>
    <dgm:cxn modelId="{959F09FA-D629-4F87-8A69-4982125B1C54}" type="presOf" srcId="{8939D46A-8005-47C3-ACF7-F19C3658B2D6}" destId="{2FFA3344-7D1F-4DA0-9DBE-B2B9D9D9C90C}" srcOrd="1" destOrd="0" presId="urn:microsoft.com/office/officeart/2005/8/layout/lProcess2"/>
    <dgm:cxn modelId="{3C909D0F-F911-4804-8D95-A98636018289}" type="presParOf" srcId="{72EB4DF9-3F16-4544-BB77-334265168575}" destId="{A12AD5D5-E763-4739-92F4-D48534CC7EEE}" srcOrd="0" destOrd="0" presId="urn:microsoft.com/office/officeart/2005/8/layout/lProcess2"/>
    <dgm:cxn modelId="{C8A9854B-3648-4F7C-9951-A71001522A13}" type="presParOf" srcId="{A12AD5D5-E763-4739-92F4-D48534CC7EEE}" destId="{F07107BB-63C4-4194-ABA2-3E56FB8B6FAC}" srcOrd="0" destOrd="0" presId="urn:microsoft.com/office/officeart/2005/8/layout/lProcess2"/>
    <dgm:cxn modelId="{ABDF7D3E-6053-4148-8096-A0D6E31FC831}" type="presParOf" srcId="{A12AD5D5-E763-4739-92F4-D48534CC7EEE}" destId="{1A244FB8-1249-4888-A3C1-2D50C744FC71}" srcOrd="1" destOrd="0" presId="urn:microsoft.com/office/officeart/2005/8/layout/lProcess2"/>
    <dgm:cxn modelId="{BC1FA686-5067-48D9-B8A6-C7D56B575C78}" type="presParOf" srcId="{A12AD5D5-E763-4739-92F4-D48534CC7EEE}" destId="{9757277A-C687-43A2-82B0-9368119DA5CE}" srcOrd="2" destOrd="0" presId="urn:microsoft.com/office/officeart/2005/8/layout/lProcess2"/>
    <dgm:cxn modelId="{531D0A56-1A71-4561-B58B-4E6D28B2A966}" type="presParOf" srcId="{9757277A-C687-43A2-82B0-9368119DA5CE}" destId="{0E56F944-3FA9-4FD5-B137-760CD8F708F7}" srcOrd="0" destOrd="0" presId="urn:microsoft.com/office/officeart/2005/8/layout/lProcess2"/>
    <dgm:cxn modelId="{B152F920-1E20-4547-ADA1-C0918DC631D5}" type="presParOf" srcId="{0E56F944-3FA9-4FD5-B137-760CD8F708F7}" destId="{829C565D-BC63-44CB-938E-E18B009CA05B}" srcOrd="0" destOrd="0" presId="urn:microsoft.com/office/officeart/2005/8/layout/lProcess2"/>
    <dgm:cxn modelId="{95B344F8-D20C-44EF-9378-981B884FCF1E}" type="presParOf" srcId="{0E56F944-3FA9-4FD5-B137-760CD8F708F7}" destId="{8345336E-F6A2-4165-837B-FEA7875A5C94}" srcOrd="1" destOrd="0" presId="urn:microsoft.com/office/officeart/2005/8/layout/lProcess2"/>
    <dgm:cxn modelId="{43485ED0-5282-4FEB-893F-A879995C31EC}" type="presParOf" srcId="{0E56F944-3FA9-4FD5-B137-760CD8F708F7}" destId="{F1149C56-6086-4133-A96E-1EADA61152CA}" srcOrd="2" destOrd="0" presId="urn:microsoft.com/office/officeart/2005/8/layout/lProcess2"/>
    <dgm:cxn modelId="{1B02721F-AD47-4123-BD9B-519C60125782}" type="presParOf" srcId="{0E56F944-3FA9-4FD5-B137-760CD8F708F7}" destId="{57995D83-FC9F-42E0-A9BF-37BE983BC622}" srcOrd="3" destOrd="0" presId="urn:microsoft.com/office/officeart/2005/8/layout/lProcess2"/>
    <dgm:cxn modelId="{913E1A68-1E57-46EE-9A68-28EE9DE6EBA2}" type="presParOf" srcId="{0E56F944-3FA9-4FD5-B137-760CD8F708F7}" destId="{7201ACD8-27F2-4A2E-BDCA-E617CF5A5DA2}" srcOrd="4" destOrd="0" presId="urn:microsoft.com/office/officeart/2005/8/layout/lProcess2"/>
    <dgm:cxn modelId="{08525256-9685-4C2F-9995-80FE936F20FB}" type="presParOf" srcId="{72EB4DF9-3F16-4544-BB77-334265168575}" destId="{A769B390-D4DF-4656-B329-7AB7F565BF3D}" srcOrd="1" destOrd="0" presId="urn:microsoft.com/office/officeart/2005/8/layout/lProcess2"/>
    <dgm:cxn modelId="{08301A5C-4821-40C7-9AA3-3B427D01D8DB}" type="presParOf" srcId="{72EB4DF9-3F16-4544-BB77-334265168575}" destId="{7440E0F6-BC39-4FB4-B887-246A055E7292}" srcOrd="2" destOrd="0" presId="urn:microsoft.com/office/officeart/2005/8/layout/lProcess2"/>
    <dgm:cxn modelId="{385AB433-AF4D-475A-8625-6A6D6FE0C2AA}" type="presParOf" srcId="{7440E0F6-BC39-4FB4-B887-246A055E7292}" destId="{22CCAC4A-B7DD-435A-8175-E6EE7655E484}" srcOrd="0" destOrd="0" presId="urn:microsoft.com/office/officeart/2005/8/layout/lProcess2"/>
    <dgm:cxn modelId="{AE98CDF2-E4CB-41A1-99F9-DB8AE8391DB7}" type="presParOf" srcId="{7440E0F6-BC39-4FB4-B887-246A055E7292}" destId="{2183898C-E846-4A6E-8F01-1726E6F2C802}" srcOrd="1" destOrd="0" presId="urn:microsoft.com/office/officeart/2005/8/layout/lProcess2"/>
    <dgm:cxn modelId="{0B706EB8-D1E2-46C1-B77E-C57CC4C4A500}" type="presParOf" srcId="{7440E0F6-BC39-4FB4-B887-246A055E7292}" destId="{7090FD7C-5E04-4632-9EC5-942275508058}" srcOrd="2" destOrd="0" presId="urn:microsoft.com/office/officeart/2005/8/layout/lProcess2"/>
    <dgm:cxn modelId="{54CCCF6B-7FAE-4B88-A45F-B509EDA263AB}" type="presParOf" srcId="{7090FD7C-5E04-4632-9EC5-942275508058}" destId="{7FB255FD-5D49-4A73-9205-4275F05AD80A}" srcOrd="0" destOrd="0" presId="urn:microsoft.com/office/officeart/2005/8/layout/lProcess2"/>
    <dgm:cxn modelId="{2619FF6B-FF15-4E06-8A12-EA331C52DCFC}" type="presParOf" srcId="{7FB255FD-5D49-4A73-9205-4275F05AD80A}" destId="{9750A862-BF29-4EC1-9CDA-5F2D47600D1E}" srcOrd="0" destOrd="0" presId="urn:microsoft.com/office/officeart/2005/8/layout/lProcess2"/>
    <dgm:cxn modelId="{2F8741BA-AB97-4E92-977C-B407867B926D}" type="presParOf" srcId="{7FB255FD-5D49-4A73-9205-4275F05AD80A}" destId="{D3216C69-A094-42FD-9A8E-E1A2599889EB}" srcOrd="1" destOrd="0" presId="urn:microsoft.com/office/officeart/2005/8/layout/lProcess2"/>
    <dgm:cxn modelId="{E5B6B793-8804-4CA8-88F9-9DC49CB05612}" type="presParOf" srcId="{7FB255FD-5D49-4A73-9205-4275F05AD80A}" destId="{23AA7886-2170-4923-BDA8-90D927CD6847}" srcOrd="2" destOrd="0" presId="urn:microsoft.com/office/officeart/2005/8/layout/lProcess2"/>
    <dgm:cxn modelId="{F5F94318-AD7F-4A08-8CC9-2D1E5DD042DA}" type="presParOf" srcId="{7FB255FD-5D49-4A73-9205-4275F05AD80A}" destId="{895F58F0-4CDE-42D3-B7EF-798C3DFE88E8}" srcOrd="3" destOrd="0" presId="urn:microsoft.com/office/officeart/2005/8/layout/lProcess2"/>
    <dgm:cxn modelId="{C2F0BA45-DE7E-4BD3-9C98-31B681855664}" type="presParOf" srcId="{7FB255FD-5D49-4A73-9205-4275F05AD80A}" destId="{98C5BD66-57ED-4230-9E22-0B5BDFD2B833}" srcOrd="4" destOrd="0" presId="urn:microsoft.com/office/officeart/2005/8/layout/lProcess2"/>
    <dgm:cxn modelId="{67762AE0-D102-4F66-9B9E-D847185A544E}" type="presParOf" srcId="{72EB4DF9-3F16-4544-BB77-334265168575}" destId="{D39B4411-32F8-454A-AA47-AA5C076DC2BA}" srcOrd="3" destOrd="0" presId="urn:microsoft.com/office/officeart/2005/8/layout/lProcess2"/>
    <dgm:cxn modelId="{AAFDB77C-C3F6-402C-A87A-C19A0649AE77}" type="presParOf" srcId="{72EB4DF9-3F16-4544-BB77-334265168575}" destId="{F1B4EE89-283A-45E1-8F7F-C06CA5D978F7}" srcOrd="4" destOrd="0" presId="urn:microsoft.com/office/officeart/2005/8/layout/lProcess2"/>
    <dgm:cxn modelId="{6FF5324D-EF51-41A3-AF22-C7C571D759FD}" type="presParOf" srcId="{F1B4EE89-283A-45E1-8F7F-C06CA5D978F7}" destId="{5969475D-4CCF-48AE-B00B-2A4BCB14EA51}" srcOrd="0" destOrd="0" presId="urn:microsoft.com/office/officeart/2005/8/layout/lProcess2"/>
    <dgm:cxn modelId="{5DCCD8EA-8A21-4CE3-906C-CB8A43097F09}" type="presParOf" srcId="{F1B4EE89-283A-45E1-8F7F-C06CA5D978F7}" destId="{2FFA3344-7D1F-4DA0-9DBE-B2B9D9D9C90C}" srcOrd="1" destOrd="0" presId="urn:microsoft.com/office/officeart/2005/8/layout/lProcess2"/>
    <dgm:cxn modelId="{C26D3D89-F95D-4B13-A6B5-B5A61F87EEB1}" type="presParOf" srcId="{F1B4EE89-283A-45E1-8F7F-C06CA5D978F7}" destId="{E67B41D1-BB22-43BC-B0FE-45F614D1E4BB}" srcOrd="2" destOrd="0" presId="urn:microsoft.com/office/officeart/2005/8/layout/lProcess2"/>
    <dgm:cxn modelId="{87DB2055-D538-4791-BF73-88489FADB87A}" type="presParOf" srcId="{E67B41D1-BB22-43BC-B0FE-45F614D1E4BB}" destId="{E1393FA7-B57D-4A3C-9F27-D1FE1CE36864}" srcOrd="0" destOrd="0" presId="urn:microsoft.com/office/officeart/2005/8/layout/lProcess2"/>
    <dgm:cxn modelId="{F7AB9AE8-DED6-49AC-9CFE-922F2B2EDA83}" type="presParOf" srcId="{E1393FA7-B57D-4A3C-9F27-D1FE1CE36864}" destId="{372ED2A2-7AB1-4583-B554-87BB13380681}" srcOrd="0" destOrd="0" presId="urn:microsoft.com/office/officeart/2005/8/layout/lProcess2"/>
    <dgm:cxn modelId="{0D2EA045-A7C1-42F0-9525-D3FDBEF907E3}" type="presParOf" srcId="{E1393FA7-B57D-4A3C-9F27-D1FE1CE36864}" destId="{E651858A-6E42-4C8F-98CA-34106C2DBEA2}" srcOrd="1" destOrd="0" presId="urn:microsoft.com/office/officeart/2005/8/layout/lProcess2"/>
    <dgm:cxn modelId="{F0B54BD6-AC10-485E-9F92-10AAF4206D5B}" type="presParOf" srcId="{E1393FA7-B57D-4A3C-9F27-D1FE1CE36864}" destId="{A5E27D31-9E1F-4E08-A6E4-E0D1665E1F36}" srcOrd="2" destOrd="0" presId="urn:microsoft.com/office/officeart/2005/8/layout/lProcess2"/>
    <dgm:cxn modelId="{99A01722-3640-42EE-95B0-FC515A43BE2E}" type="presParOf" srcId="{E1393FA7-B57D-4A3C-9F27-D1FE1CE36864}" destId="{5D6299E4-5983-4FD0-AFDD-E50834D987BA}" srcOrd="3" destOrd="0" presId="urn:microsoft.com/office/officeart/2005/8/layout/lProcess2"/>
    <dgm:cxn modelId="{F485CC6F-8708-458B-AFA7-A035F27C677B}" type="presParOf" srcId="{E1393FA7-B57D-4A3C-9F27-D1FE1CE36864}" destId="{E1B3FADA-B851-4026-8A12-67410A70D2B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264FF-216B-4DC7-A9D0-1A0DA22C4EED}"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AU"/>
        </a:p>
      </dgm:t>
    </dgm:pt>
    <dgm:pt modelId="{118BE023-2854-4FC5-BC8F-F702EBD16ABF}">
      <dgm:prSet phldrT="[Text]" phldr="0" custT="1"/>
      <dgm:spPr>
        <a:solidFill>
          <a:srgbClr val="4488AB"/>
        </a:solidFill>
      </dgm:spPr>
      <dgm:t>
        <a:bodyPr/>
        <a:lstStyle/>
        <a:p>
          <a:r>
            <a:rPr lang="en-AU" sz="1800" b="1"/>
            <a:t>Partner organisation(s)</a:t>
          </a:r>
        </a:p>
      </dgm:t>
    </dgm:pt>
    <dgm:pt modelId="{B3922B01-2D38-4D14-B03B-62991DCE4561}" type="parTrans" cxnId="{DBA667BD-5979-48DA-8CF5-E27F268652E0}">
      <dgm:prSet/>
      <dgm:spPr/>
      <dgm:t>
        <a:bodyPr/>
        <a:lstStyle/>
        <a:p>
          <a:endParaRPr lang="en-AU" sz="1800" b="1"/>
        </a:p>
      </dgm:t>
    </dgm:pt>
    <dgm:pt modelId="{1A426A5A-0B4F-41E0-AFC5-025E69A00103}" type="sibTrans" cxnId="{DBA667BD-5979-48DA-8CF5-E27F268652E0}">
      <dgm:prSet custT="1"/>
      <dgm:spPr>
        <a:solidFill>
          <a:srgbClr val="4488AB"/>
        </a:solidFill>
      </dgm:spPr>
      <dgm:t>
        <a:bodyPr/>
        <a:lstStyle/>
        <a:p>
          <a:endParaRPr lang="en-AU" sz="900" b="1"/>
        </a:p>
      </dgm:t>
    </dgm:pt>
    <dgm:pt modelId="{77E35B91-BAEB-4AC7-A100-604FC14E9E44}">
      <dgm:prSet phldrT="[Text]" phldr="0" custT="1"/>
      <dgm:spPr>
        <a:solidFill>
          <a:srgbClr val="2C3949"/>
        </a:solidFill>
      </dgm:spPr>
      <dgm:t>
        <a:bodyPr/>
        <a:lstStyle/>
        <a:p>
          <a:r>
            <a:rPr lang="en-AU" sz="1800" b="1"/>
            <a:t>Research Team Members</a:t>
          </a:r>
        </a:p>
      </dgm:t>
    </dgm:pt>
    <dgm:pt modelId="{58FE3DA5-0A60-41A3-A111-C9BC66E952EC}" type="parTrans" cxnId="{DDB02E19-9DAC-40B7-9465-217DEA3F7B51}">
      <dgm:prSet/>
      <dgm:spPr/>
      <dgm:t>
        <a:bodyPr/>
        <a:lstStyle/>
        <a:p>
          <a:endParaRPr lang="en-AU" sz="1800" b="1"/>
        </a:p>
      </dgm:t>
    </dgm:pt>
    <dgm:pt modelId="{23C2EA12-575A-422A-8668-264D4B269AAC}" type="sibTrans" cxnId="{DDB02E19-9DAC-40B7-9465-217DEA3F7B51}">
      <dgm:prSet custT="1"/>
      <dgm:spPr>
        <a:solidFill>
          <a:srgbClr val="2C3949"/>
        </a:solidFill>
      </dgm:spPr>
      <dgm:t>
        <a:bodyPr/>
        <a:lstStyle/>
        <a:p>
          <a:endParaRPr lang="en-AU" sz="900" b="1"/>
        </a:p>
      </dgm:t>
    </dgm:pt>
    <dgm:pt modelId="{AF3CD601-1315-49BD-886B-A60D1E34DAB0}">
      <dgm:prSet phldrT="[Text]" phldr="0" custT="1"/>
      <dgm:spPr>
        <a:solidFill>
          <a:srgbClr val="2C3949"/>
        </a:solidFill>
      </dgm:spPr>
      <dgm:t>
        <a:bodyPr/>
        <a:lstStyle/>
        <a:p>
          <a:r>
            <a:rPr lang="en-AU" sz="1800" b="1"/>
            <a:t>Contact Person</a:t>
          </a:r>
        </a:p>
      </dgm:t>
    </dgm:pt>
    <dgm:pt modelId="{F81F4363-9605-4684-91E7-5739106852C8}" type="parTrans" cxnId="{6D4BB814-CF3B-4C93-8F54-BA1C8F857C9E}">
      <dgm:prSet/>
      <dgm:spPr/>
      <dgm:t>
        <a:bodyPr/>
        <a:lstStyle/>
        <a:p>
          <a:endParaRPr lang="en-AU" sz="1800" b="1"/>
        </a:p>
      </dgm:t>
    </dgm:pt>
    <dgm:pt modelId="{5B575981-1222-4F35-A84C-36D3F501CC5E}" type="sibTrans" cxnId="{6D4BB814-CF3B-4C93-8F54-BA1C8F857C9E}">
      <dgm:prSet custT="1"/>
      <dgm:spPr>
        <a:solidFill>
          <a:srgbClr val="2C3949"/>
        </a:solidFill>
      </dgm:spPr>
      <dgm:t>
        <a:bodyPr/>
        <a:lstStyle/>
        <a:p>
          <a:endParaRPr lang="en-AU" sz="900" b="1"/>
        </a:p>
      </dgm:t>
    </dgm:pt>
    <dgm:pt modelId="{2DA74AE3-A755-4B89-A280-1A9E8EF7BA33}">
      <dgm:prSet phldrT="[Text]" phldr="0" custT="1"/>
      <dgm:spPr>
        <a:solidFill>
          <a:srgbClr val="4488AB"/>
        </a:solidFill>
      </dgm:spPr>
      <dgm:t>
        <a:bodyPr/>
        <a:lstStyle/>
        <a:p>
          <a:r>
            <a:rPr lang="en-AU" sz="1800" b="1"/>
            <a:t>Administrating Organisation</a:t>
          </a:r>
        </a:p>
      </dgm:t>
    </dgm:pt>
    <dgm:pt modelId="{E1B9CDF7-5C41-4ED5-BE5F-FDCE41650F45}" type="parTrans" cxnId="{D39FC24C-B1B3-460F-AC60-71DD2E2B8C35}">
      <dgm:prSet/>
      <dgm:spPr/>
      <dgm:t>
        <a:bodyPr/>
        <a:lstStyle/>
        <a:p>
          <a:endParaRPr lang="en-AU" sz="1800" b="1"/>
        </a:p>
      </dgm:t>
    </dgm:pt>
    <dgm:pt modelId="{DF65CAB8-2A4B-413F-961A-8354BB0FCB98}" type="sibTrans" cxnId="{D39FC24C-B1B3-460F-AC60-71DD2E2B8C35}">
      <dgm:prSet custT="1"/>
      <dgm:spPr>
        <a:solidFill>
          <a:srgbClr val="4488AB"/>
        </a:solidFill>
      </dgm:spPr>
      <dgm:t>
        <a:bodyPr/>
        <a:lstStyle/>
        <a:p>
          <a:endParaRPr lang="en-AU" sz="900" b="1"/>
        </a:p>
      </dgm:t>
    </dgm:pt>
    <dgm:pt modelId="{F766D646-F742-4D0F-B353-2FCCF866BA55}" type="pres">
      <dgm:prSet presAssocID="{829264FF-216B-4DC7-A9D0-1A0DA22C4EED}" presName="cycleMatrixDiagram" presStyleCnt="0">
        <dgm:presLayoutVars>
          <dgm:chMax val="1"/>
          <dgm:dir/>
          <dgm:animLvl val="lvl"/>
          <dgm:resizeHandles val="exact"/>
        </dgm:presLayoutVars>
      </dgm:prSet>
      <dgm:spPr/>
    </dgm:pt>
    <dgm:pt modelId="{6D5E6022-37B0-41BE-82BB-66EA95FF7652}" type="pres">
      <dgm:prSet presAssocID="{829264FF-216B-4DC7-A9D0-1A0DA22C4EED}" presName="children" presStyleCnt="0"/>
      <dgm:spPr/>
    </dgm:pt>
    <dgm:pt modelId="{FF5332CD-4359-45E2-BC6C-138CE378C2AE}" type="pres">
      <dgm:prSet presAssocID="{829264FF-216B-4DC7-A9D0-1A0DA22C4EED}" presName="childPlaceholder" presStyleCnt="0"/>
      <dgm:spPr/>
    </dgm:pt>
    <dgm:pt modelId="{E18FE4F0-BB93-4040-AF32-F49F78B30A7D}" type="pres">
      <dgm:prSet presAssocID="{829264FF-216B-4DC7-A9D0-1A0DA22C4EED}" presName="circle" presStyleCnt="0"/>
      <dgm:spPr/>
    </dgm:pt>
    <dgm:pt modelId="{749910D6-3A68-43F3-970A-216C4ECCB15A}" type="pres">
      <dgm:prSet presAssocID="{829264FF-216B-4DC7-A9D0-1A0DA22C4EED}" presName="quadrant1" presStyleLbl="node1" presStyleIdx="0" presStyleCnt="4">
        <dgm:presLayoutVars>
          <dgm:chMax val="1"/>
          <dgm:bulletEnabled val="1"/>
        </dgm:presLayoutVars>
      </dgm:prSet>
      <dgm:spPr/>
    </dgm:pt>
    <dgm:pt modelId="{59B40F2F-6034-4F99-8E52-1842B18745C7}" type="pres">
      <dgm:prSet presAssocID="{829264FF-216B-4DC7-A9D0-1A0DA22C4EED}" presName="quadrant2" presStyleLbl="node1" presStyleIdx="1" presStyleCnt="4">
        <dgm:presLayoutVars>
          <dgm:chMax val="1"/>
          <dgm:bulletEnabled val="1"/>
        </dgm:presLayoutVars>
      </dgm:prSet>
      <dgm:spPr/>
    </dgm:pt>
    <dgm:pt modelId="{C0F92C7C-208E-4D55-ACE8-DB1C3FAA9094}" type="pres">
      <dgm:prSet presAssocID="{829264FF-216B-4DC7-A9D0-1A0DA22C4EED}" presName="quadrant3" presStyleLbl="node1" presStyleIdx="2" presStyleCnt="4">
        <dgm:presLayoutVars>
          <dgm:chMax val="1"/>
          <dgm:bulletEnabled val="1"/>
        </dgm:presLayoutVars>
      </dgm:prSet>
      <dgm:spPr/>
    </dgm:pt>
    <dgm:pt modelId="{A38E28F3-6E9B-4B48-9924-49679EF9F5E5}" type="pres">
      <dgm:prSet presAssocID="{829264FF-216B-4DC7-A9D0-1A0DA22C4EED}" presName="quadrant4" presStyleLbl="node1" presStyleIdx="3" presStyleCnt="4">
        <dgm:presLayoutVars>
          <dgm:chMax val="1"/>
          <dgm:bulletEnabled val="1"/>
        </dgm:presLayoutVars>
      </dgm:prSet>
      <dgm:spPr/>
    </dgm:pt>
    <dgm:pt modelId="{213D7D10-A1BD-4E94-82A4-2315FCF51107}" type="pres">
      <dgm:prSet presAssocID="{829264FF-216B-4DC7-A9D0-1A0DA22C4EED}" presName="quadrantPlaceholder" presStyleCnt="0"/>
      <dgm:spPr/>
    </dgm:pt>
    <dgm:pt modelId="{9DA521DB-970E-44CE-99B4-D1279A1908B0}" type="pres">
      <dgm:prSet presAssocID="{829264FF-216B-4DC7-A9D0-1A0DA22C4EED}" presName="center1" presStyleLbl="fgShp" presStyleIdx="0" presStyleCnt="2"/>
      <dgm:spPr>
        <a:solidFill>
          <a:srgbClr val="BF4593"/>
        </a:solidFill>
        <a:ln>
          <a:noFill/>
        </a:ln>
      </dgm:spPr>
    </dgm:pt>
    <dgm:pt modelId="{FB53C2C8-CCB1-4D00-BF12-F39618B127BD}" type="pres">
      <dgm:prSet presAssocID="{829264FF-216B-4DC7-A9D0-1A0DA22C4EED}" presName="center2" presStyleLbl="fgShp" presStyleIdx="1" presStyleCnt="2"/>
      <dgm:spPr>
        <a:solidFill>
          <a:srgbClr val="BF4593"/>
        </a:solidFill>
        <a:ln>
          <a:noFill/>
        </a:ln>
      </dgm:spPr>
    </dgm:pt>
  </dgm:ptLst>
  <dgm:cxnLst>
    <dgm:cxn modelId="{6D4BB814-CF3B-4C93-8F54-BA1C8F857C9E}" srcId="{829264FF-216B-4DC7-A9D0-1A0DA22C4EED}" destId="{AF3CD601-1315-49BD-886B-A60D1E34DAB0}" srcOrd="1" destOrd="0" parTransId="{F81F4363-9605-4684-91E7-5739106852C8}" sibTransId="{5B575981-1222-4F35-A84C-36D3F501CC5E}"/>
    <dgm:cxn modelId="{DDB02E19-9DAC-40B7-9465-217DEA3F7B51}" srcId="{829264FF-216B-4DC7-A9D0-1A0DA22C4EED}" destId="{77E35B91-BAEB-4AC7-A100-604FC14E9E44}" srcOrd="2" destOrd="0" parTransId="{58FE3DA5-0A60-41A3-A111-C9BC66E952EC}" sibTransId="{23C2EA12-575A-422A-8668-264D4B269AAC}"/>
    <dgm:cxn modelId="{1A766421-985A-44FA-BB31-D141B70BF65E}" type="presOf" srcId="{AF3CD601-1315-49BD-886B-A60D1E34DAB0}" destId="{59B40F2F-6034-4F99-8E52-1842B18745C7}" srcOrd="0" destOrd="0" presId="urn:microsoft.com/office/officeart/2005/8/layout/cycle4"/>
    <dgm:cxn modelId="{CBCA412D-A482-4B96-9173-2B508B54D812}" type="presOf" srcId="{2DA74AE3-A755-4B89-A280-1A9E8EF7BA33}" destId="{749910D6-3A68-43F3-970A-216C4ECCB15A}" srcOrd="0" destOrd="0" presId="urn:microsoft.com/office/officeart/2005/8/layout/cycle4"/>
    <dgm:cxn modelId="{D39FC24C-B1B3-460F-AC60-71DD2E2B8C35}" srcId="{829264FF-216B-4DC7-A9D0-1A0DA22C4EED}" destId="{2DA74AE3-A755-4B89-A280-1A9E8EF7BA33}" srcOrd="0" destOrd="0" parTransId="{E1B9CDF7-5C41-4ED5-BE5F-FDCE41650F45}" sibTransId="{DF65CAB8-2A4B-413F-961A-8354BB0FCB98}"/>
    <dgm:cxn modelId="{FE14FA4E-F97E-461B-B5C6-67E09329358B}" type="presOf" srcId="{77E35B91-BAEB-4AC7-A100-604FC14E9E44}" destId="{C0F92C7C-208E-4D55-ACE8-DB1C3FAA9094}" srcOrd="0" destOrd="0" presId="urn:microsoft.com/office/officeart/2005/8/layout/cycle4"/>
    <dgm:cxn modelId="{DBA667BD-5979-48DA-8CF5-E27F268652E0}" srcId="{829264FF-216B-4DC7-A9D0-1A0DA22C4EED}" destId="{118BE023-2854-4FC5-BC8F-F702EBD16ABF}" srcOrd="3" destOrd="0" parTransId="{B3922B01-2D38-4D14-B03B-62991DCE4561}" sibTransId="{1A426A5A-0B4F-41E0-AFC5-025E69A00103}"/>
    <dgm:cxn modelId="{A19A94BD-3AF8-46B9-8D79-DA407718B5F5}" type="presOf" srcId="{829264FF-216B-4DC7-A9D0-1A0DA22C4EED}" destId="{F766D646-F742-4D0F-B353-2FCCF866BA55}" srcOrd="0" destOrd="0" presId="urn:microsoft.com/office/officeart/2005/8/layout/cycle4"/>
    <dgm:cxn modelId="{ADA972D8-869C-4005-9259-B609DF727575}" type="presOf" srcId="{118BE023-2854-4FC5-BC8F-F702EBD16ABF}" destId="{A38E28F3-6E9B-4B48-9924-49679EF9F5E5}" srcOrd="0" destOrd="0" presId="urn:microsoft.com/office/officeart/2005/8/layout/cycle4"/>
    <dgm:cxn modelId="{F97CD927-B93C-4F84-A7C2-5282392E0FB8}" type="presParOf" srcId="{F766D646-F742-4D0F-B353-2FCCF866BA55}" destId="{6D5E6022-37B0-41BE-82BB-66EA95FF7652}" srcOrd="0" destOrd="0" presId="urn:microsoft.com/office/officeart/2005/8/layout/cycle4"/>
    <dgm:cxn modelId="{7E9831DF-92CD-47CE-9D8E-8A5E15B73192}" type="presParOf" srcId="{6D5E6022-37B0-41BE-82BB-66EA95FF7652}" destId="{FF5332CD-4359-45E2-BC6C-138CE378C2AE}" srcOrd="0" destOrd="0" presId="urn:microsoft.com/office/officeart/2005/8/layout/cycle4"/>
    <dgm:cxn modelId="{F44CD70A-B97F-4DDA-90CC-DA0E80D1309F}" type="presParOf" srcId="{F766D646-F742-4D0F-B353-2FCCF866BA55}" destId="{E18FE4F0-BB93-4040-AF32-F49F78B30A7D}" srcOrd="1" destOrd="0" presId="urn:microsoft.com/office/officeart/2005/8/layout/cycle4"/>
    <dgm:cxn modelId="{7770781E-4722-4EE6-9D42-2F4A952B88E9}" type="presParOf" srcId="{E18FE4F0-BB93-4040-AF32-F49F78B30A7D}" destId="{749910D6-3A68-43F3-970A-216C4ECCB15A}" srcOrd="0" destOrd="0" presId="urn:microsoft.com/office/officeart/2005/8/layout/cycle4"/>
    <dgm:cxn modelId="{BD21E988-517F-4F6A-95CC-6936207F6F6E}" type="presParOf" srcId="{E18FE4F0-BB93-4040-AF32-F49F78B30A7D}" destId="{59B40F2F-6034-4F99-8E52-1842B18745C7}" srcOrd="1" destOrd="0" presId="urn:microsoft.com/office/officeart/2005/8/layout/cycle4"/>
    <dgm:cxn modelId="{30F29CD3-DCEB-4BCA-88D9-57165AE3C86F}" type="presParOf" srcId="{E18FE4F0-BB93-4040-AF32-F49F78B30A7D}" destId="{C0F92C7C-208E-4D55-ACE8-DB1C3FAA9094}" srcOrd="2" destOrd="0" presId="urn:microsoft.com/office/officeart/2005/8/layout/cycle4"/>
    <dgm:cxn modelId="{F34FB885-3B92-492F-A49A-99565FB8E410}" type="presParOf" srcId="{E18FE4F0-BB93-4040-AF32-F49F78B30A7D}" destId="{A38E28F3-6E9B-4B48-9924-49679EF9F5E5}" srcOrd="3" destOrd="0" presId="urn:microsoft.com/office/officeart/2005/8/layout/cycle4"/>
    <dgm:cxn modelId="{AE070114-7C29-4EC4-93C8-86907F9C7BDA}" type="presParOf" srcId="{E18FE4F0-BB93-4040-AF32-F49F78B30A7D}" destId="{213D7D10-A1BD-4E94-82A4-2315FCF51107}" srcOrd="4" destOrd="0" presId="urn:microsoft.com/office/officeart/2005/8/layout/cycle4"/>
    <dgm:cxn modelId="{EE1A656C-11A5-4198-8183-C8E291EA9977}" type="presParOf" srcId="{F766D646-F742-4D0F-B353-2FCCF866BA55}" destId="{9DA521DB-970E-44CE-99B4-D1279A1908B0}" srcOrd="2" destOrd="0" presId="urn:microsoft.com/office/officeart/2005/8/layout/cycle4"/>
    <dgm:cxn modelId="{94C986A2-E2A4-4DF0-B662-34BA7380D460}" type="presParOf" srcId="{F766D646-F742-4D0F-B353-2FCCF866BA55}" destId="{FB53C2C8-CCB1-4D00-BF12-F39618B127B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9186D-1297-4568-ABE2-88CBEEEAE40A}"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4CE3B032-DCCE-4A75-9017-EBB13C3D4AF4}">
      <dgm:prSet/>
      <dgm:spPr/>
      <dgm:t>
        <a:bodyPr/>
        <a:lstStyle/>
        <a:p>
          <a:r>
            <a:rPr lang="en-US"/>
            <a:t>1. Relevance to the topic and potential for policy and system impact (20% weighting)</a:t>
          </a:r>
        </a:p>
      </dgm:t>
    </dgm:pt>
    <dgm:pt modelId="{0BBB5107-E08B-4744-AA83-A4CD789A92E1}" type="parTrans" cxnId="{6872E720-50F4-4FA2-ABBE-E291F1EB6BE6}">
      <dgm:prSet/>
      <dgm:spPr/>
      <dgm:t>
        <a:bodyPr/>
        <a:lstStyle/>
        <a:p>
          <a:endParaRPr lang="en-US"/>
        </a:p>
      </dgm:t>
    </dgm:pt>
    <dgm:pt modelId="{B96CBC11-EA66-428B-8E47-3F6F4F08D036}" type="sibTrans" cxnId="{6872E720-50F4-4FA2-ABBE-E291F1EB6BE6}">
      <dgm:prSet/>
      <dgm:spPr/>
      <dgm:t>
        <a:bodyPr/>
        <a:lstStyle/>
        <a:p>
          <a:endParaRPr lang="en-US"/>
        </a:p>
      </dgm:t>
    </dgm:pt>
    <dgm:pt modelId="{54C45E0F-5678-47A4-ABC0-DA7D742E00B9}">
      <dgm:prSet/>
      <dgm:spPr/>
      <dgm:t>
        <a:bodyPr/>
        <a:lstStyle/>
        <a:p>
          <a:r>
            <a:rPr lang="en-US"/>
            <a:t>2. Research quality and methodology (30% weighting)</a:t>
          </a:r>
          <a:endParaRPr lang="en-AU"/>
        </a:p>
      </dgm:t>
    </dgm:pt>
    <dgm:pt modelId="{1D064E0F-B496-40E7-BDA1-7EA7811CF708}" type="parTrans" cxnId="{0B371D32-5E1A-4457-B68E-6DF2F0A31BBC}">
      <dgm:prSet/>
      <dgm:spPr/>
      <dgm:t>
        <a:bodyPr/>
        <a:lstStyle/>
        <a:p>
          <a:endParaRPr lang="en-AU"/>
        </a:p>
      </dgm:t>
    </dgm:pt>
    <dgm:pt modelId="{359B9691-B7AE-48CC-ABC9-CF089532F986}" type="sibTrans" cxnId="{0B371D32-5E1A-4457-B68E-6DF2F0A31BBC}">
      <dgm:prSet custT="1"/>
      <dgm:spPr/>
      <dgm:t>
        <a:bodyPr spcFirstLastPara="0" vert="horz" wrap="square" lIns="29210" tIns="29210" rIns="29210" bIns="29210" numCol="1" spcCol="1270" anchor="ctr" anchorCtr="0"/>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gm:t>
    </dgm:pt>
    <dgm:pt modelId="{F3EBB6D8-A243-4620-A8DE-D0B87C38A8D9}">
      <dgm:prSet/>
      <dgm:spPr/>
      <dgm:t>
        <a:bodyPr/>
        <a:lstStyle/>
        <a:p>
          <a:r>
            <a:rPr lang="en-US"/>
            <a:t>3. Leadership and inclusion of people with disability (25% weighting)</a:t>
          </a:r>
          <a:endParaRPr lang="en-AU"/>
        </a:p>
      </dgm:t>
    </dgm:pt>
    <dgm:pt modelId="{61E266B9-2137-4E5D-A3B3-97D7F3633C72}" type="parTrans" cxnId="{9648F84C-539F-4361-8F67-136040ACBF34}">
      <dgm:prSet/>
      <dgm:spPr/>
      <dgm:t>
        <a:bodyPr/>
        <a:lstStyle/>
        <a:p>
          <a:endParaRPr lang="en-AU"/>
        </a:p>
      </dgm:t>
    </dgm:pt>
    <dgm:pt modelId="{F5374C59-2832-4B39-B6F0-6744D780B651}" type="sibTrans" cxnId="{9648F84C-539F-4361-8F67-136040ACBF34}">
      <dgm:prSet custT="1"/>
      <dgm:spPr/>
      <dgm:t>
        <a:bodyPr spcFirstLastPara="0" vert="horz" wrap="square" lIns="29210" tIns="29210" rIns="29210" bIns="29210" numCol="1" spcCol="1270" anchor="ctr" anchorCtr="0"/>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gm:t>
    </dgm:pt>
    <dgm:pt modelId="{8DB2D0D9-1CC0-4806-B9E6-A6F1FD980ACB}">
      <dgm:prSet/>
      <dgm:spPr/>
      <dgm:t>
        <a:bodyPr/>
        <a:lstStyle/>
        <a:p>
          <a:r>
            <a:rPr lang="en-US"/>
            <a:t>4. Capacity and resources to deliver the project (15% weighting)</a:t>
          </a:r>
          <a:endParaRPr lang="en-AU"/>
        </a:p>
      </dgm:t>
    </dgm:pt>
    <dgm:pt modelId="{F8AA47D0-6779-4D80-9AEE-9E2BB0C0CA7E}" type="parTrans" cxnId="{F05DEE87-E37F-41FF-B25F-6129AC86F7F5}">
      <dgm:prSet/>
      <dgm:spPr/>
      <dgm:t>
        <a:bodyPr/>
        <a:lstStyle/>
        <a:p>
          <a:endParaRPr lang="en-AU"/>
        </a:p>
      </dgm:t>
    </dgm:pt>
    <dgm:pt modelId="{B3BEB99F-3B29-4A21-8979-2F6ED0576947}" type="sibTrans" cxnId="{F05DEE87-E37F-41FF-B25F-6129AC86F7F5}">
      <dgm:prSet custT="1"/>
      <dgm:spPr/>
      <dgm:t>
        <a:bodyPr spcFirstLastPara="0" vert="horz" wrap="square" lIns="29210" tIns="29210" rIns="29210" bIns="29210" numCol="1" spcCol="1270" anchor="ctr" anchorCtr="0"/>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gm:t>
    </dgm:pt>
    <dgm:pt modelId="{6282BF48-80E0-4744-BA03-B78B9DB5C7F5}">
      <dgm:prSet/>
      <dgm:spPr/>
      <dgm:t>
        <a:bodyPr/>
        <a:lstStyle/>
        <a:p>
          <a:r>
            <a:rPr lang="en-US"/>
            <a:t>5. Risk management and value for money (10% weighting) </a:t>
          </a:r>
          <a:endParaRPr lang="en-AU" i="1"/>
        </a:p>
      </dgm:t>
    </dgm:pt>
    <dgm:pt modelId="{7CA454D8-130A-44D5-BB4B-0D41E54380DD}" type="parTrans" cxnId="{B4E38B9E-3D98-43C8-8E3A-7F65F7BEC07F}">
      <dgm:prSet/>
      <dgm:spPr/>
      <dgm:t>
        <a:bodyPr/>
        <a:lstStyle/>
        <a:p>
          <a:endParaRPr lang="en-AU"/>
        </a:p>
      </dgm:t>
    </dgm:pt>
    <dgm:pt modelId="{D31CAE65-3F17-4C78-BF9B-212986ACCC77}" type="sibTrans" cxnId="{B4E38B9E-3D98-43C8-8E3A-7F65F7BEC07F}">
      <dgm:prSet/>
      <dgm:spPr/>
      <dgm:t>
        <a:bodyPr/>
        <a:lstStyle/>
        <a:p>
          <a:endParaRPr lang="en-AU"/>
        </a:p>
      </dgm:t>
    </dgm:pt>
    <dgm:pt modelId="{F5B1D6DB-F073-404A-943B-8F6A76F82680}" type="pres">
      <dgm:prSet presAssocID="{4959186D-1297-4568-ABE2-88CBEEEAE40A}" presName="outerComposite" presStyleCnt="0">
        <dgm:presLayoutVars>
          <dgm:chMax val="5"/>
          <dgm:dir/>
          <dgm:resizeHandles val="exact"/>
        </dgm:presLayoutVars>
      </dgm:prSet>
      <dgm:spPr/>
    </dgm:pt>
    <dgm:pt modelId="{5915A19C-DEF8-42A8-A7E8-D65A9ED6B778}" type="pres">
      <dgm:prSet presAssocID="{4959186D-1297-4568-ABE2-88CBEEEAE40A}" presName="dummyMaxCanvas" presStyleCnt="0">
        <dgm:presLayoutVars/>
      </dgm:prSet>
      <dgm:spPr/>
    </dgm:pt>
    <dgm:pt modelId="{2876109A-28D8-48DB-A4CA-55BA384363F3}" type="pres">
      <dgm:prSet presAssocID="{4959186D-1297-4568-ABE2-88CBEEEAE40A}" presName="FiveNodes_1" presStyleLbl="node1" presStyleIdx="0" presStyleCnt="5">
        <dgm:presLayoutVars>
          <dgm:bulletEnabled val="1"/>
        </dgm:presLayoutVars>
      </dgm:prSet>
      <dgm:spPr/>
    </dgm:pt>
    <dgm:pt modelId="{1D075D4C-74DE-4904-9276-B60333C00E13}" type="pres">
      <dgm:prSet presAssocID="{4959186D-1297-4568-ABE2-88CBEEEAE40A}" presName="FiveNodes_2" presStyleLbl="node1" presStyleIdx="1" presStyleCnt="5">
        <dgm:presLayoutVars>
          <dgm:bulletEnabled val="1"/>
        </dgm:presLayoutVars>
      </dgm:prSet>
      <dgm:spPr/>
    </dgm:pt>
    <dgm:pt modelId="{0C15D5A6-28EF-4808-BF3D-6FD14746A19D}" type="pres">
      <dgm:prSet presAssocID="{4959186D-1297-4568-ABE2-88CBEEEAE40A}" presName="FiveNodes_3" presStyleLbl="node1" presStyleIdx="2" presStyleCnt="5">
        <dgm:presLayoutVars>
          <dgm:bulletEnabled val="1"/>
        </dgm:presLayoutVars>
      </dgm:prSet>
      <dgm:spPr/>
    </dgm:pt>
    <dgm:pt modelId="{0C8901B3-AB5B-4724-A2D4-F0780F4861AE}" type="pres">
      <dgm:prSet presAssocID="{4959186D-1297-4568-ABE2-88CBEEEAE40A}" presName="FiveNodes_4" presStyleLbl="node1" presStyleIdx="3" presStyleCnt="5">
        <dgm:presLayoutVars>
          <dgm:bulletEnabled val="1"/>
        </dgm:presLayoutVars>
      </dgm:prSet>
      <dgm:spPr/>
    </dgm:pt>
    <dgm:pt modelId="{1BE5200D-7D94-4C19-A3F3-45E5DC27228E}" type="pres">
      <dgm:prSet presAssocID="{4959186D-1297-4568-ABE2-88CBEEEAE40A}" presName="FiveNodes_5" presStyleLbl="node1" presStyleIdx="4" presStyleCnt="5">
        <dgm:presLayoutVars>
          <dgm:bulletEnabled val="1"/>
        </dgm:presLayoutVars>
      </dgm:prSet>
      <dgm:spPr/>
    </dgm:pt>
    <dgm:pt modelId="{40F0014F-B480-4E77-B23B-DD0099AAE9EB}" type="pres">
      <dgm:prSet presAssocID="{4959186D-1297-4568-ABE2-88CBEEEAE40A}" presName="FiveConn_1-2" presStyleLbl="fgAccFollowNode1" presStyleIdx="0" presStyleCnt="4">
        <dgm:presLayoutVars>
          <dgm:bulletEnabled val="1"/>
        </dgm:presLayoutVars>
      </dgm:prSet>
      <dgm:spPr/>
    </dgm:pt>
    <dgm:pt modelId="{080B42E6-6941-445B-88CF-409E1330459B}" type="pres">
      <dgm:prSet presAssocID="{4959186D-1297-4568-ABE2-88CBEEEAE40A}" presName="FiveConn_2-3" presStyleLbl="fgAccFollowNode1" presStyleIdx="1" presStyleCnt="4">
        <dgm:presLayoutVars>
          <dgm:bulletEnabled val="1"/>
        </dgm:presLayoutVars>
      </dgm:prSet>
      <dgm:spPr>
        <a:xfrm>
          <a:off x="8178116" y="1505744"/>
          <a:ext cx="523542" cy="523542"/>
        </a:xfrm>
        <a:prstGeom prst="downArrow">
          <a:avLst>
            <a:gd name="adj1" fmla="val 55000"/>
            <a:gd name="adj2" fmla="val 45000"/>
          </a:avLst>
        </a:prstGeom>
      </dgm:spPr>
    </dgm:pt>
    <dgm:pt modelId="{69FD2084-E66D-406B-B50E-10683A5FE190}" type="pres">
      <dgm:prSet presAssocID="{4959186D-1297-4568-ABE2-88CBEEEAE40A}" presName="FiveConn_3-4" presStyleLbl="fgAccFollowNode1" presStyleIdx="2" presStyleCnt="4">
        <dgm:presLayoutVars>
          <dgm:bulletEnabled val="1"/>
        </dgm:presLayoutVars>
      </dgm:prSet>
      <dgm:spPr>
        <a:xfrm>
          <a:off x="8782763" y="2409638"/>
          <a:ext cx="523542" cy="523542"/>
        </a:xfrm>
        <a:prstGeom prst="downArrow">
          <a:avLst>
            <a:gd name="adj1" fmla="val 55000"/>
            <a:gd name="adj2" fmla="val 45000"/>
          </a:avLst>
        </a:prstGeom>
      </dgm:spPr>
    </dgm:pt>
    <dgm:pt modelId="{B804921A-C22B-41A3-9B2A-35BF0905AE9F}" type="pres">
      <dgm:prSet presAssocID="{4959186D-1297-4568-ABE2-88CBEEEAE40A}" presName="FiveConn_4-5" presStyleLbl="fgAccFollowNode1" presStyleIdx="3" presStyleCnt="4">
        <dgm:presLayoutVars>
          <dgm:bulletEnabled val="1"/>
        </dgm:presLayoutVars>
      </dgm:prSet>
      <dgm:spPr>
        <a:xfrm>
          <a:off x="9387410" y="3335906"/>
          <a:ext cx="523542" cy="523542"/>
        </a:xfrm>
        <a:prstGeom prst="downArrow">
          <a:avLst>
            <a:gd name="adj1" fmla="val 55000"/>
            <a:gd name="adj2" fmla="val 45000"/>
          </a:avLst>
        </a:prstGeom>
      </dgm:spPr>
    </dgm:pt>
    <dgm:pt modelId="{04F7BD9E-1A25-4394-8ED5-395601BE0688}" type="pres">
      <dgm:prSet presAssocID="{4959186D-1297-4568-ABE2-88CBEEEAE40A}" presName="FiveNodes_1_text" presStyleLbl="node1" presStyleIdx="4" presStyleCnt="5">
        <dgm:presLayoutVars>
          <dgm:bulletEnabled val="1"/>
        </dgm:presLayoutVars>
      </dgm:prSet>
      <dgm:spPr/>
    </dgm:pt>
    <dgm:pt modelId="{AFC01286-FA0F-4F90-8C68-AFD7E6A3F80D}" type="pres">
      <dgm:prSet presAssocID="{4959186D-1297-4568-ABE2-88CBEEEAE40A}" presName="FiveNodes_2_text" presStyleLbl="node1" presStyleIdx="4" presStyleCnt="5">
        <dgm:presLayoutVars>
          <dgm:bulletEnabled val="1"/>
        </dgm:presLayoutVars>
      </dgm:prSet>
      <dgm:spPr/>
    </dgm:pt>
    <dgm:pt modelId="{B5A9159D-BBC6-4934-B4F9-77D19F5B4E46}" type="pres">
      <dgm:prSet presAssocID="{4959186D-1297-4568-ABE2-88CBEEEAE40A}" presName="FiveNodes_3_text" presStyleLbl="node1" presStyleIdx="4" presStyleCnt="5">
        <dgm:presLayoutVars>
          <dgm:bulletEnabled val="1"/>
        </dgm:presLayoutVars>
      </dgm:prSet>
      <dgm:spPr/>
    </dgm:pt>
    <dgm:pt modelId="{56C12918-A786-42C9-BD77-EF6966F401C4}" type="pres">
      <dgm:prSet presAssocID="{4959186D-1297-4568-ABE2-88CBEEEAE40A}" presName="FiveNodes_4_text" presStyleLbl="node1" presStyleIdx="4" presStyleCnt="5">
        <dgm:presLayoutVars>
          <dgm:bulletEnabled val="1"/>
        </dgm:presLayoutVars>
      </dgm:prSet>
      <dgm:spPr/>
    </dgm:pt>
    <dgm:pt modelId="{063B55EB-3A3B-475A-A327-74188D22E436}" type="pres">
      <dgm:prSet presAssocID="{4959186D-1297-4568-ABE2-88CBEEEAE40A}" presName="FiveNodes_5_text" presStyleLbl="node1" presStyleIdx="4" presStyleCnt="5">
        <dgm:presLayoutVars>
          <dgm:bulletEnabled val="1"/>
        </dgm:presLayoutVars>
      </dgm:prSet>
      <dgm:spPr/>
    </dgm:pt>
  </dgm:ptLst>
  <dgm:cxnLst>
    <dgm:cxn modelId="{C5288206-D02F-4B2C-AA50-6728AFE3D0FF}" type="presOf" srcId="{8DB2D0D9-1CC0-4806-B9E6-A6F1FD980ACB}" destId="{0C8901B3-AB5B-4724-A2D4-F0780F4861AE}" srcOrd="0" destOrd="0" presId="urn:microsoft.com/office/officeart/2005/8/layout/vProcess5"/>
    <dgm:cxn modelId="{126D2D0C-CCFC-4966-A330-64B135AA5281}" type="presOf" srcId="{B3BEB99F-3B29-4A21-8979-2F6ED0576947}" destId="{B804921A-C22B-41A3-9B2A-35BF0905AE9F}" srcOrd="0" destOrd="0" presId="urn:microsoft.com/office/officeart/2005/8/layout/vProcess5"/>
    <dgm:cxn modelId="{6872E720-50F4-4FA2-ABBE-E291F1EB6BE6}" srcId="{4959186D-1297-4568-ABE2-88CBEEEAE40A}" destId="{4CE3B032-DCCE-4A75-9017-EBB13C3D4AF4}" srcOrd="0" destOrd="0" parTransId="{0BBB5107-E08B-4744-AA83-A4CD789A92E1}" sibTransId="{B96CBC11-EA66-428B-8E47-3F6F4F08D036}"/>
    <dgm:cxn modelId="{0B371D32-5E1A-4457-B68E-6DF2F0A31BBC}" srcId="{4959186D-1297-4568-ABE2-88CBEEEAE40A}" destId="{54C45E0F-5678-47A4-ABC0-DA7D742E00B9}" srcOrd="1" destOrd="0" parTransId="{1D064E0F-B496-40E7-BDA1-7EA7811CF708}" sibTransId="{359B9691-B7AE-48CC-ABC9-CF089532F986}"/>
    <dgm:cxn modelId="{FD20D23B-4008-42EE-B07C-CE9ECA0D17EF}" type="presOf" srcId="{4CE3B032-DCCE-4A75-9017-EBB13C3D4AF4}" destId="{04F7BD9E-1A25-4394-8ED5-395601BE0688}" srcOrd="1" destOrd="0" presId="urn:microsoft.com/office/officeart/2005/8/layout/vProcess5"/>
    <dgm:cxn modelId="{8642C041-7F6F-4E84-A05A-799F2C51925D}" type="presOf" srcId="{B96CBC11-EA66-428B-8E47-3F6F4F08D036}" destId="{40F0014F-B480-4E77-B23B-DD0099AAE9EB}" srcOrd="0" destOrd="0" presId="urn:microsoft.com/office/officeart/2005/8/layout/vProcess5"/>
    <dgm:cxn modelId="{9648F84C-539F-4361-8F67-136040ACBF34}" srcId="{4959186D-1297-4568-ABE2-88CBEEEAE40A}" destId="{F3EBB6D8-A243-4620-A8DE-D0B87C38A8D9}" srcOrd="2" destOrd="0" parTransId="{61E266B9-2137-4E5D-A3B3-97D7F3633C72}" sibTransId="{F5374C59-2832-4B39-B6F0-6744D780B651}"/>
    <dgm:cxn modelId="{914ACE59-51A2-496C-BBF8-97109AFC4221}" type="presOf" srcId="{8DB2D0D9-1CC0-4806-B9E6-A6F1FD980ACB}" destId="{56C12918-A786-42C9-BD77-EF6966F401C4}" srcOrd="1" destOrd="0" presId="urn:microsoft.com/office/officeart/2005/8/layout/vProcess5"/>
    <dgm:cxn modelId="{4213AD87-616D-4AA5-8E4F-98F957307E01}" type="presOf" srcId="{54C45E0F-5678-47A4-ABC0-DA7D742E00B9}" destId="{1D075D4C-74DE-4904-9276-B60333C00E13}" srcOrd="0" destOrd="0" presId="urn:microsoft.com/office/officeart/2005/8/layout/vProcess5"/>
    <dgm:cxn modelId="{F05DEE87-E37F-41FF-B25F-6129AC86F7F5}" srcId="{4959186D-1297-4568-ABE2-88CBEEEAE40A}" destId="{8DB2D0D9-1CC0-4806-B9E6-A6F1FD980ACB}" srcOrd="3" destOrd="0" parTransId="{F8AA47D0-6779-4D80-9AEE-9E2BB0C0CA7E}" sibTransId="{B3BEB99F-3B29-4A21-8979-2F6ED0576947}"/>
    <dgm:cxn modelId="{F5807A8C-5D73-42FE-866A-0D7C81A1A468}" type="presOf" srcId="{F3EBB6D8-A243-4620-A8DE-D0B87C38A8D9}" destId="{0C15D5A6-28EF-4808-BF3D-6FD14746A19D}" srcOrd="0" destOrd="0" presId="urn:microsoft.com/office/officeart/2005/8/layout/vProcess5"/>
    <dgm:cxn modelId="{6E6A118D-E944-4988-AEF4-A62A8382228E}" type="presOf" srcId="{359B9691-B7AE-48CC-ABC9-CF089532F986}" destId="{080B42E6-6941-445B-88CF-409E1330459B}" srcOrd="0" destOrd="0" presId="urn:microsoft.com/office/officeart/2005/8/layout/vProcess5"/>
    <dgm:cxn modelId="{C723049A-F140-40A1-B2BF-AB52AC1BF00B}" type="presOf" srcId="{6282BF48-80E0-4744-BA03-B78B9DB5C7F5}" destId="{063B55EB-3A3B-475A-A327-74188D22E436}" srcOrd="1" destOrd="0" presId="urn:microsoft.com/office/officeart/2005/8/layout/vProcess5"/>
    <dgm:cxn modelId="{5CEF429C-5DFA-47D7-ABA7-6057A3D91D62}" type="presOf" srcId="{F3EBB6D8-A243-4620-A8DE-D0B87C38A8D9}" destId="{B5A9159D-BBC6-4934-B4F9-77D19F5B4E46}" srcOrd="1" destOrd="0" presId="urn:microsoft.com/office/officeart/2005/8/layout/vProcess5"/>
    <dgm:cxn modelId="{B4E38B9E-3D98-43C8-8E3A-7F65F7BEC07F}" srcId="{4959186D-1297-4568-ABE2-88CBEEEAE40A}" destId="{6282BF48-80E0-4744-BA03-B78B9DB5C7F5}" srcOrd="4" destOrd="0" parTransId="{7CA454D8-130A-44D5-BB4B-0D41E54380DD}" sibTransId="{D31CAE65-3F17-4C78-BF9B-212986ACCC77}"/>
    <dgm:cxn modelId="{49478EA2-24BB-4ABF-8B95-9A66A1EF60D9}" type="presOf" srcId="{4CE3B032-DCCE-4A75-9017-EBB13C3D4AF4}" destId="{2876109A-28D8-48DB-A4CA-55BA384363F3}" srcOrd="0" destOrd="0" presId="urn:microsoft.com/office/officeart/2005/8/layout/vProcess5"/>
    <dgm:cxn modelId="{E881DDC6-0A7B-4A1A-B6B0-DF187E72E7E3}" type="presOf" srcId="{54C45E0F-5678-47A4-ABC0-DA7D742E00B9}" destId="{AFC01286-FA0F-4F90-8C68-AFD7E6A3F80D}" srcOrd="1" destOrd="0" presId="urn:microsoft.com/office/officeart/2005/8/layout/vProcess5"/>
    <dgm:cxn modelId="{B35AA6DB-5F2E-445A-8E53-B0250E48FFA6}" type="presOf" srcId="{F5374C59-2832-4B39-B6F0-6744D780B651}" destId="{69FD2084-E66D-406B-B50E-10683A5FE190}" srcOrd="0" destOrd="0" presId="urn:microsoft.com/office/officeart/2005/8/layout/vProcess5"/>
    <dgm:cxn modelId="{A9D912FC-500A-48DB-A425-F59EC19D7DA4}" type="presOf" srcId="{6282BF48-80E0-4744-BA03-B78B9DB5C7F5}" destId="{1BE5200D-7D94-4C19-A3F3-45E5DC27228E}" srcOrd="0" destOrd="0" presId="urn:microsoft.com/office/officeart/2005/8/layout/vProcess5"/>
    <dgm:cxn modelId="{420B6CFF-129D-42AD-B7F6-6623FB6B4BE1}" type="presOf" srcId="{4959186D-1297-4568-ABE2-88CBEEEAE40A}" destId="{F5B1D6DB-F073-404A-943B-8F6A76F82680}" srcOrd="0" destOrd="0" presId="urn:microsoft.com/office/officeart/2005/8/layout/vProcess5"/>
    <dgm:cxn modelId="{A37F546A-A427-4218-B934-F13776A07AD1}" type="presParOf" srcId="{F5B1D6DB-F073-404A-943B-8F6A76F82680}" destId="{5915A19C-DEF8-42A8-A7E8-D65A9ED6B778}" srcOrd="0" destOrd="0" presId="urn:microsoft.com/office/officeart/2005/8/layout/vProcess5"/>
    <dgm:cxn modelId="{216216A2-F4B6-4FBC-914F-586B905A31C5}" type="presParOf" srcId="{F5B1D6DB-F073-404A-943B-8F6A76F82680}" destId="{2876109A-28D8-48DB-A4CA-55BA384363F3}" srcOrd="1" destOrd="0" presId="urn:microsoft.com/office/officeart/2005/8/layout/vProcess5"/>
    <dgm:cxn modelId="{32985BBF-EDE2-43ED-BC35-1D9B1AFD575C}" type="presParOf" srcId="{F5B1D6DB-F073-404A-943B-8F6A76F82680}" destId="{1D075D4C-74DE-4904-9276-B60333C00E13}" srcOrd="2" destOrd="0" presId="urn:microsoft.com/office/officeart/2005/8/layout/vProcess5"/>
    <dgm:cxn modelId="{DB5D1A9B-4DFC-4C00-8831-96240661ABB4}" type="presParOf" srcId="{F5B1D6DB-F073-404A-943B-8F6A76F82680}" destId="{0C15D5A6-28EF-4808-BF3D-6FD14746A19D}" srcOrd="3" destOrd="0" presId="urn:microsoft.com/office/officeart/2005/8/layout/vProcess5"/>
    <dgm:cxn modelId="{280E4ADD-666E-4561-9A92-39E72B6C1335}" type="presParOf" srcId="{F5B1D6DB-F073-404A-943B-8F6A76F82680}" destId="{0C8901B3-AB5B-4724-A2D4-F0780F4861AE}" srcOrd="4" destOrd="0" presId="urn:microsoft.com/office/officeart/2005/8/layout/vProcess5"/>
    <dgm:cxn modelId="{E550E442-FA99-4A8B-8B38-8FD33A3014E2}" type="presParOf" srcId="{F5B1D6DB-F073-404A-943B-8F6A76F82680}" destId="{1BE5200D-7D94-4C19-A3F3-45E5DC27228E}" srcOrd="5" destOrd="0" presId="urn:microsoft.com/office/officeart/2005/8/layout/vProcess5"/>
    <dgm:cxn modelId="{59C910B2-D736-44BF-91CF-9590E567A221}" type="presParOf" srcId="{F5B1D6DB-F073-404A-943B-8F6A76F82680}" destId="{40F0014F-B480-4E77-B23B-DD0099AAE9EB}" srcOrd="6" destOrd="0" presId="urn:microsoft.com/office/officeart/2005/8/layout/vProcess5"/>
    <dgm:cxn modelId="{D5F10E2A-1552-46FE-A0F2-6224CB8CFC86}" type="presParOf" srcId="{F5B1D6DB-F073-404A-943B-8F6A76F82680}" destId="{080B42E6-6941-445B-88CF-409E1330459B}" srcOrd="7" destOrd="0" presId="urn:microsoft.com/office/officeart/2005/8/layout/vProcess5"/>
    <dgm:cxn modelId="{9C2EA77E-99C7-4E4E-8EBE-964B6E2EC60E}" type="presParOf" srcId="{F5B1D6DB-F073-404A-943B-8F6A76F82680}" destId="{69FD2084-E66D-406B-B50E-10683A5FE190}" srcOrd="8" destOrd="0" presId="urn:microsoft.com/office/officeart/2005/8/layout/vProcess5"/>
    <dgm:cxn modelId="{43FB058B-2B6E-4A6D-A8E3-D0245663D365}" type="presParOf" srcId="{F5B1D6DB-F073-404A-943B-8F6A76F82680}" destId="{B804921A-C22B-41A3-9B2A-35BF0905AE9F}" srcOrd="9" destOrd="0" presId="urn:microsoft.com/office/officeart/2005/8/layout/vProcess5"/>
    <dgm:cxn modelId="{EFE366A7-F2AA-4583-9FE4-130053C97DEA}" type="presParOf" srcId="{F5B1D6DB-F073-404A-943B-8F6A76F82680}" destId="{04F7BD9E-1A25-4394-8ED5-395601BE0688}" srcOrd="10" destOrd="0" presId="urn:microsoft.com/office/officeart/2005/8/layout/vProcess5"/>
    <dgm:cxn modelId="{DB73DA0D-B2F0-43A2-9049-B077B6BD456C}" type="presParOf" srcId="{F5B1D6DB-F073-404A-943B-8F6A76F82680}" destId="{AFC01286-FA0F-4F90-8C68-AFD7E6A3F80D}" srcOrd="11" destOrd="0" presId="urn:microsoft.com/office/officeart/2005/8/layout/vProcess5"/>
    <dgm:cxn modelId="{BF92CCDE-ECD0-430A-9C11-E528BD62107E}" type="presParOf" srcId="{F5B1D6DB-F073-404A-943B-8F6A76F82680}" destId="{B5A9159D-BBC6-4934-B4F9-77D19F5B4E46}" srcOrd="12" destOrd="0" presId="urn:microsoft.com/office/officeart/2005/8/layout/vProcess5"/>
    <dgm:cxn modelId="{14A8875D-1601-432A-A611-C35F78D11A02}" type="presParOf" srcId="{F5B1D6DB-F073-404A-943B-8F6A76F82680}" destId="{56C12918-A786-42C9-BD77-EF6966F401C4}" srcOrd="13" destOrd="0" presId="urn:microsoft.com/office/officeart/2005/8/layout/vProcess5"/>
    <dgm:cxn modelId="{B3956674-F943-4695-BE21-E8A85131B655}" type="presParOf" srcId="{F5B1D6DB-F073-404A-943B-8F6A76F82680}" destId="{063B55EB-3A3B-475A-A327-74188D22E436}"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DD1CE-5243-4CED-8DEB-2F855C53E50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6038114-D01F-4CD6-AD46-813D6F2C1D31}">
      <dgm:prSet/>
      <dgm:spPr>
        <a:solidFill>
          <a:srgbClr val="4488AB"/>
        </a:solidFill>
      </dgm:spPr>
      <dgm:t>
        <a:bodyPr/>
        <a:lstStyle/>
        <a:p>
          <a:r>
            <a:rPr lang="en-US"/>
            <a:t>NDRP Guiding Principles</a:t>
          </a:r>
        </a:p>
      </dgm:t>
    </dgm:pt>
    <dgm:pt modelId="{33C3A0FE-C8D5-4A06-B246-9C561DA928C3}" type="parTrans" cxnId="{0DF63C3F-B8B8-4E6D-B5EC-21ED7C8B0204}">
      <dgm:prSet/>
      <dgm:spPr/>
      <dgm:t>
        <a:bodyPr/>
        <a:lstStyle/>
        <a:p>
          <a:endParaRPr lang="en-US"/>
        </a:p>
      </dgm:t>
    </dgm:pt>
    <dgm:pt modelId="{77D39497-59D2-43E3-B2B9-64DBBF916B10}" type="sibTrans" cxnId="{0DF63C3F-B8B8-4E6D-B5EC-21ED7C8B0204}">
      <dgm:prSet/>
      <dgm:spPr/>
      <dgm:t>
        <a:bodyPr/>
        <a:lstStyle/>
        <a:p>
          <a:endParaRPr lang="en-US"/>
        </a:p>
      </dgm:t>
    </dgm:pt>
    <dgm:pt modelId="{16C1C109-D50D-4E2D-A148-D304C959F6D6}">
      <dgm:prSet/>
      <dgm:spPr>
        <a:solidFill>
          <a:srgbClr val="4488AB"/>
        </a:solidFill>
      </dgm:spPr>
      <dgm:t>
        <a:bodyPr/>
        <a:lstStyle/>
        <a:p>
          <a:r>
            <a:rPr lang="en-US"/>
            <a:t>2026 Frequently Asked Questions</a:t>
          </a:r>
        </a:p>
      </dgm:t>
    </dgm:pt>
    <dgm:pt modelId="{AE5C2002-442B-4414-901E-3AE01581EFCC}" type="parTrans" cxnId="{78A6BE27-C845-4746-8D35-D03CEDB76272}">
      <dgm:prSet/>
      <dgm:spPr/>
      <dgm:t>
        <a:bodyPr/>
        <a:lstStyle/>
        <a:p>
          <a:endParaRPr lang="en-US"/>
        </a:p>
      </dgm:t>
    </dgm:pt>
    <dgm:pt modelId="{ACA8F1C1-3D32-472D-AFA1-CF6F6531B9D0}" type="sibTrans" cxnId="{78A6BE27-C845-4746-8D35-D03CEDB76272}">
      <dgm:prSet/>
      <dgm:spPr/>
      <dgm:t>
        <a:bodyPr/>
        <a:lstStyle/>
        <a:p>
          <a:endParaRPr lang="en-US"/>
        </a:p>
      </dgm:t>
    </dgm:pt>
    <dgm:pt modelId="{8DA598FC-2EB6-457F-9F4C-6D709BB456C3}">
      <dgm:prSet/>
      <dgm:spPr>
        <a:solidFill>
          <a:srgbClr val="4488AB"/>
        </a:solidFill>
      </dgm:spPr>
      <dgm:t>
        <a:bodyPr/>
        <a:lstStyle/>
        <a:p>
          <a:r>
            <a:rPr lang="en-US"/>
            <a:t>NDRP resources and videos</a:t>
          </a:r>
        </a:p>
      </dgm:t>
    </dgm:pt>
    <dgm:pt modelId="{E306CDE1-70E6-40E5-A5CD-5D098AFAAADD}" type="parTrans" cxnId="{B3DF9C00-7E02-4CC7-97F8-6163A7504147}">
      <dgm:prSet/>
      <dgm:spPr/>
      <dgm:t>
        <a:bodyPr/>
        <a:lstStyle/>
        <a:p>
          <a:endParaRPr lang="en-AU"/>
        </a:p>
      </dgm:t>
    </dgm:pt>
    <dgm:pt modelId="{528D10C0-9C7A-4349-9178-F52F04C905B5}" type="sibTrans" cxnId="{B3DF9C00-7E02-4CC7-97F8-6163A7504147}">
      <dgm:prSet/>
      <dgm:spPr/>
      <dgm:t>
        <a:bodyPr/>
        <a:lstStyle/>
        <a:p>
          <a:endParaRPr lang="en-AU"/>
        </a:p>
      </dgm:t>
    </dgm:pt>
    <dgm:pt modelId="{FE6BF0E8-30AC-4784-9C34-3D3D90C7201C}">
      <dgm:prSet/>
      <dgm:spPr>
        <a:solidFill>
          <a:srgbClr val="4488AB"/>
        </a:solidFill>
      </dgm:spPr>
      <dgm:t>
        <a:bodyPr/>
        <a:lstStyle/>
        <a:p>
          <a:r>
            <a:rPr lang="en-US"/>
            <a:t>Subscribe to the newsletter</a:t>
          </a:r>
        </a:p>
        <a:p>
          <a:r>
            <a:rPr lang="en-US"/>
            <a:t>Register for future sessions</a:t>
          </a:r>
        </a:p>
      </dgm:t>
    </dgm:pt>
    <dgm:pt modelId="{77A0CAA6-B661-494F-8F76-3F751DCCEA76}" type="parTrans" cxnId="{D934B69E-CAEE-4F1D-848E-E8E1AEC5AFA8}">
      <dgm:prSet/>
      <dgm:spPr/>
      <dgm:t>
        <a:bodyPr/>
        <a:lstStyle/>
        <a:p>
          <a:endParaRPr lang="en-AU"/>
        </a:p>
      </dgm:t>
    </dgm:pt>
    <dgm:pt modelId="{BB105C8B-FAF7-4D13-9054-E39AC8E89F48}" type="sibTrans" cxnId="{D934B69E-CAEE-4F1D-848E-E8E1AEC5AFA8}">
      <dgm:prSet/>
      <dgm:spPr/>
      <dgm:t>
        <a:bodyPr/>
        <a:lstStyle/>
        <a:p>
          <a:endParaRPr lang="en-AU"/>
        </a:p>
      </dgm:t>
    </dgm:pt>
    <dgm:pt modelId="{C23D98BC-8EF1-4A3D-8B30-BA71FBAAE1DB}">
      <dgm:prSet/>
      <dgm:spPr>
        <a:solidFill>
          <a:srgbClr val="4488AB"/>
        </a:solidFill>
      </dgm:spPr>
      <dgm:t>
        <a:bodyPr/>
        <a:lstStyle/>
        <a:p>
          <a:r>
            <a:rPr lang="en-US"/>
            <a:t>APO Disability Research Collection</a:t>
          </a:r>
        </a:p>
      </dgm:t>
    </dgm:pt>
    <dgm:pt modelId="{0A25D545-B6DD-4748-A376-BEFB841C0AFD}" type="parTrans" cxnId="{021E4D49-7285-4F80-9F48-122D8402E008}">
      <dgm:prSet/>
      <dgm:spPr/>
      <dgm:t>
        <a:bodyPr/>
        <a:lstStyle/>
        <a:p>
          <a:endParaRPr lang="en-AU"/>
        </a:p>
      </dgm:t>
    </dgm:pt>
    <dgm:pt modelId="{5B210EAD-10E2-4220-B8CB-F658674BF8DF}" type="sibTrans" cxnId="{021E4D49-7285-4F80-9F48-122D8402E008}">
      <dgm:prSet/>
      <dgm:spPr/>
      <dgm:t>
        <a:bodyPr/>
        <a:lstStyle/>
        <a:p>
          <a:endParaRPr lang="en-AU"/>
        </a:p>
      </dgm:t>
    </dgm:pt>
    <dgm:pt modelId="{A660E9D9-CE2B-4E51-AD79-7E705E19104E}">
      <dgm:prSet/>
      <dgm:spPr>
        <a:solidFill>
          <a:srgbClr val="4488AB"/>
        </a:solidFill>
      </dgm:spPr>
      <dgm:t>
        <a:bodyPr/>
        <a:lstStyle/>
        <a:p>
          <a:r>
            <a:rPr lang="en-US"/>
            <a:t>NDRP Funding Guidelines</a:t>
          </a:r>
        </a:p>
      </dgm:t>
    </dgm:pt>
    <dgm:pt modelId="{3E0E7045-1956-4277-8D0D-8BD3C13CE192}" type="parTrans" cxnId="{27E3FBD0-B001-4F2E-BF84-A169B865078D}">
      <dgm:prSet/>
      <dgm:spPr/>
      <dgm:t>
        <a:bodyPr/>
        <a:lstStyle/>
        <a:p>
          <a:endParaRPr lang="en-AU"/>
        </a:p>
      </dgm:t>
    </dgm:pt>
    <dgm:pt modelId="{BA0972A0-D497-4714-BA52-3CD0D5AEEB71}" type="sibTrans" cxnId="{27E3FBD0-B001-4F2E-BF84-A169B865078D}">
      <dgm:prSet/>
      <dgm:spPr/>
      <dgm:t>
        <a:bodyPr/>
        <a:lstStyle/>
        <a:p>
          <a:endParaRPr lang="en-AU"/>
        </a:p>
      </dgm:t>
    </dgm:pt>
    <dgm:pt modelId="{5BE701A1-DF08-47C4-AFF7-3F1199EBC6B0}">
      <dgm:prSet/>
      <dgm:spPr>
        <a:solidFill>
          <a:srgbClr val="4488AB"/>
        </a:solidFill>
      </dgm:spPr>
      <dgm:t>
        <a:bodyPr/>
        <a:lstStyle/>
        <a:p>
          <a:r>
            <a:rPr lang="en-US"/>
            <a:t>NDRP Research Agenda</a:t>
          </a:r>
        </a:p>
      </dgm:t>
    </dgm:pt>
    <dgm:pt modelId="{EC43582C-42E2-46FE-BEFC-7664DCEF8AAD}" type="parTrans" cxnId="{4154E234-A0F2-4D82-98BC-37FA8C729AEF}">
      <dgm:prSet/>
      <dgm:spPr/>
      <dgm:t>
        <a:bodyPr/>
        <a:lstStyle/>
        <a:p>
          <a:endParaRPr lang="en-AU"/>
        </a:p>
      </dgm:t>
    </dgm:pt>
    <dgm:pt modelId="{7FFC4F4E-ACD7-4B58-AA41-2D7F2C4FE7C3}" type="sibTrans" cxnId="{4154E234-A0F2-4D82-98BC-37FA8C729AEF}">
      <dgm:prSet/>
      <dgm:spPr/>
      <dgm:t>
        <a:bodyPr/>
        <a:lstStyle/>
        <a:p>
          <a:endParaRPr lang="en-AU"/>
        </a:p>
      </dgm:t>
    </dgm:pt>
    <dgm:pt modelId="{A4002894-7230-4E77-BC85-1BA986F2F88B}">
      <dgm:prSet/>
      <dgm:spPr>
        <a:solidFill>
          <a:srgbClr val="4488AB"/>
        </a:solidFill>
      </dgm:spPr>
      <dgm:t>
        <a:bodyPr/>
        <a:lstStyle/>
        <a:p>
          <a:r>
            <a:rPr lang="en-US"/>
            <a:t>NDRP Research Funding Policy</a:t>
          </a:r>
        </a:p>
      </dgm:t>
    </dgm:pt>
    <dgm:pt modelId="{DB0DD4F6-4821-4A79-945B-DD269BC94F3E}" type="parTrans" cxnId="{25E5FBE2-EE48-498A-8F42-A26C2700B6C3}">
      <dgm:prSet/>
      <dgm:spPr/>
      <dgm:t>
        <a:bodyPr/>
        <a:lstStyle/>
        <a:p>
          <a:endParaRPr lang="en-AU"/>
        </a:p>
      </dgm:t>
    </dgm:pt>
    <dgm:pt modelId="{AF9F8B8F-8CC6-4D92-8BA8-12346C02C436}" type="sibTrans" cxnId="{25E5FBE2-EE48-498A-8F42-A26C2700B6C3}">
      <dgm:prSet/>
      <dgm:spPr/>
      <dgm:t>
        <a:bodyPr/>
        <a:lstStyle/>
        <a:p>
          <a:endParaRPr lang="en-AU"/>
        </a:p>
      </dgm:t>
    </dgm:pt>
    <dgm:pt modelId="{AC50D25C-BDB5-418E-AA60-21A99FB6633A}" type="pres">
      <dgm:prSet presAssocID="{0BDDD1CE-5243-4CED-8DEB-2F855C53E508}" presName="diagram" presStyleCnt="0">
        <dgm:presLayoutVars>
          <dgm:dir/>
          <dgm:resizeHandles val="exact"/>
        </dgm:presLayoutVars>
      </dgm:prSet>
      <dgm:spPr/>
    </dgm:pt>
    <dgm:pt modelId="{F9283D61-424D-4E0F-BE77-CE72B3E3E76A}" type="pres">
      <dgm:prSet presAssocID="{46038114-D01F-4CD6-AD46-813D6F2C1D31}" presName="node" presStyleLbl="node1" presStyleIdx="0" presStyleCnt="8">
        <dgm:presLayoutVars>
          <dgm:bulletEnabled val="1"/>
        </dgm:presLayoutVars>
      </dgm:prSet>
      <dgm:spPr/>
    </dgm:pt>
    <dgm:pt modelId="{40F022C7-C1BB-47F2-A1DB-677CFA6F8ADB}" type="pres">
      <dgm:prSet presAssocID="{77D39497-59D2-43E3-B2B9-64DBBF916B10}" presName="sibTrans" presStyleCnt="0"/>
      <dgm:spPr/>
    </dgm:pt>
    <dgm:pt modelId="{6748746F-C9D2-440E-8890-5999861AAD66}" type="pres">
      <dgm:prSet presAssocID="{5BE701A1-DF08-47C4-AFF7-3F1199EBC6B0}" presName="node" presStyleLbl="node1" presStyleIdx="1" presStyleCnt="8">
        <dgm:presLayoutVars>
          <dgm:bulletEnabled val="1"/>
        </dgm:presLayoutVars>
      </dgm:prSet>
      <dgm:spPr/>
    </dgm:pt>
    <dgm:pt modelId="{D47013D5-8403-4775-8EF8-81FC321A354F}" type="pres">
      <dgm:prSet presAssocID="{7FFC4F4E-ACD7-4B58-AA41-2D7F2C4FE7C3}" presName="sibTrans" presStyleCnt="0"/>
      <dgm:spPr/>
    </dgm:pt>
    <dgm:pt modelId="{2F34FEEE-C50A-4B30-83D5-F26B1BA5F817}" type="pres">
      <dgm:prSet presAssocID="{A4002894-7230-4E77-BC85-1BA986F2F88B}" presName="node" presStyleLbl="node1" presStyleIdx="2" presStyleCnt="8">
        <dgm:presLayoutVars>
          <dgm:bulletEnabled val="1"/>
        </dgm:presLayoutVars>
      </dgm:prSet>
      <dgm:spPr/>
    </dgm:pt>
    <dgm:pt modelId="{2DBB4F80-BDEB-4388-872C-40A010796C93}" type="pres">
      <dgm:prSet presAssocID="{AF9F8B8F-8CC6-4D92-8BA8-12346C02C436}" presName="sibTrans" presStyleCnt="0"/>
      <dgm:spPr/>
    </dgm:pt>
    <dgm:pt modelId="{2119721D-AC40-4645-8CAA-C5D68025E316}" type="pres">
      <dgm:prSet presAssocID="{A660E9D9-CE2B-4E51-AD79-7E705E19104E}" presName="node" presStyleLbl="node1" presStyleIdx="3" presStyleCnt="8">
        <dgm:presLayoutVars>
          <dgm:bulletEnabled val="1"/>
        </dgm:presLayoutVars>
      </dgm:prSet>
      <dgm:spPr/>
    </dgm:pt>
    <dgm:pt modelId="{C6473934-4DDD-4CED-982E-218F64A63C04}" type="pres">
      <dgm:prSet presAssocID="{BA0972A0-D497-4714-BA52-3CD0D5AEEB71}" presName="sibTrans" presStyleCnt="0"/>
      <dgm:spPr/>
    </dgm:pt>
    <dgm:pt modelId="{09D6C625-6F83-4632-84D3-8E64CDC7619E}" type="pres">
      <dgm:prSet presAssocID="{16C1C109-D50D-4E2D-A148-D304C959F6D6}" presName="node" presStyleLbl="node1" presStyleIdx="4" presStyleCnt="8">
        <dgm:presLayoutVars>
          <dgm:bulletEnabled val="1"/>
        </dgm:presLayoutVars>
      </dgm:prSet>
      <dgm:spPr/>
    </dgm:pt>
    <dgm:pt modelId="{13F98444-70F4-4AD3-A862-F2AC5216859A}" type="pres">
      <dgm:prSet presAssocID="{ACA8F1C1-3D32-472D-AFA1-CF6F6531B9D0}" presName="sibTrans" presStyleCnt="0"/>
      <dgm:spPr/>
    </dgm:pt>
    <dgm:pt modelId="{79E9CCE0-C007-4BF1-B81A-6EE17B043CF4}" type="pres">
      <dgm:prSet presAssocID="{8DA598FC-2EB6-457F-9F4C-6D709BB456C3}" presName="node" presStyleLbl="node1" presStyleIdx="5" presStyleCnt="8">
        <dgm:presLayoutVars>
          <dgm:bulletEnabled val="1"/>
        </dgm:presLayoutVars>
      </dgm:prSet>
      <dgm:spPr/>
    </dgm:pt>
    <dgm:pt modelId="{E10BEB26-1DF9-4225-945C-6E4ECA5F1964}" type="pres">
      <dgm:prSet presAssocID="{528D10C0-9C7A-4349-9178-F52F04C905B5}" presName="sibTrans" presStyleCnt="0"/>
      <dgm:spPr/>
    </dgm:pt>
    <dgm:pt modelId="{1FA699B4-A638-430A-8B61-C627ED59BCCD}" type="pres">
      <dgm:prSet presAssocID="{C23D98BC-8EF1-4A3D-8B30-BA71FBAAE1DB}" presName="node" presStyleLbl="node1" presStyleIdx="6" presStyleCnt="8">
        <dgm:presLayoutVars>
          <dgm:bulletEnabled val="1"/>
        </dgm:presLayoutVars>
      </dgm:prSet>
      <dgm:spPr/>
    </dgm:pt>
    <dgm:pt modelId="{3DF8BE98-44E1-4DBB-8410-BCA978AA03E1}" type="pres">
      <dgm:prSet presAssocID="{5B210EAD-10E2-4220-B8CB-F658674BF8DF}" presName="sibTrans" presStyleCnt="0"/>
      <dgm:spPr/>
    </dgm:pt>
    <dgm:pt modelId="{F894FB63-2C5F-4F00-89B9-ACF297B9C24B}" type="pres">
      <dgm:prSet presAssocID="{FE6BF0E8-30AC-4784-9C34-3D3D90C7201C}" presName="node" presStyleLbl="node1" presStyleIdx="7" presStyleCnt="8">
        <dgm:presLayoutVars>
          <dgm:bulletEnabled val="1"/>
        </dgm:presLayoutVars>
      </dgm:prSet>
      <dgm:spPr/>
    </dgm:pt>
  </dgm:ptLst>
  <dgm:cxnLst>
    <dgm:cxn modelId="{B3DF9C00-7E02-4CC7-97F8-6163A7504147}" srcId="{0BDDD1CE-5243-4CED-8DEB-2F855C53E508}" destId="{8DA598FC-2EB6-457F-9F4C-6D709BB456C3}" srcOrd="5" destOrd="0" parTransId="{E306CDE1-70E6-40E5-A5CD-5D098AFAAADD}" sibTransId="{528D10C0-9C7A-4349-9178-F52F04C905B5}"/>
    <dgm:cxn modelId="{78A6BE27-C845-4746-8D35-D03CEDB76272}" srcId="{0BDDD1CE-5243-4CED-8DEB-2F855C53E508}" destId="{16C1C109-D50D-4E2D-A148-D304C959F6D6}" srcOrd="4" destOrd="0" parTransId="{AE5C2002-442B-4414-901E-3AE01581EFCC}" sibTransId="{ACA8F1C1-3D32-472D-AFA1-CF6F6531B9D0}"/>
    <dgm:cxn modelId="{4154E234-A0F2-4D82-98BC-37FA8C729AEF}" srcId="{0BDDD1CE-5243-4CED-8DEB-2F855C53E508}" destId="{5BE701A1-DF08-47C4-AFF7-3F1199EBC6B0}" srcOrd="1" destOrd="0" parTransId="{EC43582C-42E2-46FE-BEFC-7664DCEF8AAD}" sibTransId="{7FFC4F4E-ACD7-4B58-AA41-2D7F2C4FE7C3}"/>
    <dgm:cxn modelId="{DACF693C-CF23-4CD1-B46F-0D257BBA0955}" type="presOf" srcId="{0BDDD1CE-5243-4CED-8DEB-2F855C53E508}" destId="{AC50D25C-BDB5-418E-AA60-21A99FB6633A}" srcOrd="0" destOrd="0" presId="urn:microsoft.com/office/officeart/2005/8/layout/default"/>
    <dgm:cxn modelId="{0DF63C3F-B8B8-4E6D-B5EC-21ED7C8B0204}" srcId="{0BDDD1CE-5243-4CED-8DEB-2F855C53E508}" destId="{46038114-D01F-4CD6-AD46-813D6F2C1D31}" srcOrd="0" destOrd="0" parTransId="{33C3A0FE-C8D5-4A06-B246-9C561DA928C3}" sibTransId="{77D39497-59D2-43E3-B2B9-64DBBF916B10}"/>
    <dgm:cxn modelId="{021E4D49-7285-4F80-9F48-122D8402E008}" srcId="{0BDDD1CE-5243-4CED-8DEB-2F855C53E508}" destId="{C23D98BC-8EF1-4A3D-8B30-BA71FBAAE1DB}" srcOrd="6" destOrd="0" parTransId="{0A25D545-B6DD-4748-A376-BEFB841C0AFD}" sibTransId="{5B210EAD-10E2-4220-B8CB-F658674BF8DF}"/>
    <dgm:cxn modelId="{D934B69E-CAEE-4F1D-848E-E8E1AEC5AFA8}" srcId="{0BDDD1CE-5243-4CED-8DEB-2F855C53E508}" destId="{FE6BF0E8-30AC-4784-9C34-3D3D90C7201C}" srcOrd="7" destOrd="0" parTransId="{77A0CAA6-B661-494F-8F76-3F751DCCEA76}" sibTransId="{BB105C8B-FAF7-4D13-9054-E39AC8E89F48}"/>
    <dgm:cxn modelId="{7E4195AD-F62F-4179-AC17-6BA9DA30E7CB}" type="presOf" srcId="{C23D98BC-8EF1-4A3D-8B30-BA71FBAAE1DB}" destId="{1FA699B4-A638-430A-8B61-C627ED59BCCD}" srcOrd="0" destOrd="0" presId="urn:microsoft.com/office/officeart/2005/8/layout/default"/>
    <dgm:cxn modelId="{AFE78FCA-43E6-4DBC-BF9D-E499D07D8FC9}" type="presOf" srcId="{8DA598FC-2EB6-457F-9F4C-6D709BB456C3}" destId="{79E9CCE0-C007-4BF1-B81A-6EE17B043CF4}" srcOrd="0" destOrd="0" presId="urn:microsoft.com/office/officeart/2005/8/layout/default"/>
    <dgm:cxn modelId="{27E3FBD0-B001-4F2E-BF84-A169B865078D}" srcId="{0BDDD1CE-5243-4CED-8DEB-2F855C53E508}" destId="{A660E9D9-CE2B-4E51-AD79-7E705E19104E}" srcOrd="3" destOrd="0" parTransId="{3E0E7045-1956-4277-8D0D-8BD3C13CE192}" sibTransId="{BA0972A0-D497-4714-BA52-3CD0D5AEEB71}"/>
    <dgm:cxn modelId="{17FE05D5-FBF0-4DBA-923B-366521DE3E71}" type="presOf" srcId="{FE6BF0E8-30AC-4784-9C34-3D3D90C7201C}" destId="{F894FB63-2C5F-4F00-89B9-ACF297B9C24B}" srcOrd="0" destOrd="0" presId="urn:microsoft.com/office/officeart/2005/8/layout/default"/>
    <dgm:cxn modelId="{25E5FBE2-EE48-498A-8F42-A26C2700B6C3}" srcId="{0BDDD1CE-5243-4CED-8DEB-2F855C53E508}" destId="{A4002894-7230-4E77-BC85-1BA986F2F88B}" srcOrd="2" destOrd="0" parTransId="{DB0DD4F6-4821-4A79-945B-DD269BC94F3E}" sibTransId="{AF9F8B8F-8CC6-4D92-8BA8-12346C02C436}"/>
    <dgm:cxn modelId="{2EA5FDEF-8DF5-4CFA-A1A6-0DE5953AE1E0}" type="presOf" srcId="{A4002894-7230-4E77-BC85-1BA986F2F88B}" destId="{2F34FEEE-C50A-4B30-83D5-F26B1BA5F817}" srcOrd="0" destOrd="0" presId="urn:microsoft.com/office/officeart/2005/8/layout/default"/>
    <dgm:cxn modelId="{5DC645F4-33D8-460C-AD47-15E7867E59BD}" type="presOf" srcId="{5BE701A1-DF08-47C4-AFF7-3F1199EBC6B0}" destId="{6748746F-C9D2-440E-8890-5999861AAD66}" srcOrd="0" destOrd="0" presId="urn:microsoft.com/office/officeart/2005/8/layout/default"/>
    <dgm:cxn modelId="{E92109F8-BCE2-4489-A3EC-0FD80DA61D53}" type="presOf" srcId="{46038114-D01F-4CD6-AD46-813D6F2C1D31}" destId="{F9283D61-424D-4E0F-BE77-CE72B3E3E76A}" srcOrd="0" destOrd="0" presId="urn:microsoft.com/office/officeart/2005/8/layout/default"/>
    <dgm:cxn modelId="{2E1279F8-AE5C-4257-808E-30BD8E1A7B92}" type="presOf" srcId="{A660E9D9-CE2B-4E51-AD79-7E705E19104E}" destId="{2119721D-AC40-4645-8CAA-C5D68025E316}" srcOrd="0" destOrd="0" presId="urn:microsoft.com/office/officeart/2005/8/layout/default"/>
    <dgm:cxn modelId="{A17512FB-EC11-4C03-8DCE-401936A6E36D}" type="presOf" srcId="{16C1C109-D50D-4E2D-A148-D304C959F6D6}" destId="{09D6C625-6F83-4632-84D3-8E64CDC7619E}" srcOrd="0" destOrd="0" presId="urn:microsoft.com/office/officeart/2005/8/layout/default"/>
    <dgm:cxn modelId="{1A15A97C-96ED-4888-806F-67321C63ACB2}" type="presParOf" srcId="{AC50D25C-BDB5-418E-AA60-21A99FB6633A}" destId="{F9283D61-424D-4E0F-BE77-CE72B3E3E76A}" srcOrd="0" destOrd="0" presId="urn:microsoft.com/office/officeart/2005/8/layout/default"/>
    <dgm:cxn modelId="{5C4595B6-A759-4E49-B93C-4DFF17CE201A}" type="presParOf" srcId="{AC50D25C-BDB5-418E-AA60-21A99FB6633A}" destId="{40F022C7-C1BB-47F2-A1DB-677CFA6F8ADB}" srcOrd="1" destOrd="0" presId="urn:microsoft.com/office/officeart/2005/8/layout/default"/>
    <dgm:cxn modelId="{6D166117-768D-4C92-A439-78831F0831FF}" type="presParOf" srcId="{AC50D25C-BDB5-418E-AA60-21A99FB6633A}" destId="{6748746F-C9D2-440E-8890-5999861AAD66}" srcOrd="2" destOrd="0" presId="urn:microsoft.com/office/officeart/2005/8/layout/default"/>
    <dgm:cxn modelId="{64604D3E-B03E-466E-A9A4-FF5D37B1B81B}" type="presParOf" srcId="{AC50D25C-BDB5-418E-AA60-21A99FB6633A}" destId="{D47013D5-8403-4775-8EF8-81FC321A354F}" srcOrd="3" destOrd="0" presId="urn:microsoft.com/office/officeart/2005/8/layout/default"/>
    <dgm:cxn modelId="{F0D8BDCB-AB00-4808-A2BA-CF6F722A0CC6}" type="presParOf" srcId="{AC50D25C-BDB5-418E-AA60-21A99FB6633A}" destId="{2F34FEEE-C50A-4B30-83D5-F26B1BA5F817}" srcOrd="4" destOrd="0" presId="urn:microsoft.com/office/officeart/2005/8/layout/default"/>
    <dgm:cxn modelId="{581BB123-0560-4A6C-A7F3-FC71631F51F5}" type="presParOf" srcId="{AC50D25C-BDB5-418E-AA60-21A99FB6633A}" destId="{2DBB4F80-BDEB-4388-872C-40A010796C93}" srcOrd="5" destOrd="0" presId="urn:microsoft.com/office/officeart/2005/8/layout/default"/>
    <dgm:cxn modelId="{4BEB7A21-89A3-439D-A0CA-7DDAD4D3A037}" type="presParOf" srcId="{AC50D25C-BDB5-418E-AA60-21A99FB6633A}" destId="{2119721D-AC40-4645-8CAA-C5D68025E316}" srcOrd="6" destOrd="0" presId="urn:microsoft.com/office/officeart/2005/8/layout/default"/>
    <dgm:cxn modelId="{CB2ED27F-9448-44D0-A081-C6195090204A}" type="presParOf" srcId="{AC50D25C-BDB5-418E-AA60-21A99FB6633A}" destId="{C6473934-4DDD-4CED-982E-218F64A63C04}" srcOrd="7" destOrd="0" presId="urn:microsoft.com/office/officeart/2005/8/layout/default"/>
    <dgm:cxn modelId="{8721D091-41FC-419E-A0E1-CDCF4179D3E2}" type="presParOf" srcId="{AC50D25C-BDB5-418E-AA60-21A99FB6633A}" destId="{09D6C625-6F83-4632-84D3-8E64CDC7619E}" srcOrd="8" destOrd="0" presId="urn:microsoft.com/office/officeart/2005/8/layout/default"/>
    <dgm:cxn modelId="{07D80AA7-BF03-4920-8BDC-9EAC4C604639}" type="presParOf" srcId="{AC50D25C-BDB5-418E-AA60-21A99FB6633A}" destId="{13F98444-70F4-4AD3-A862-F2AC5216859A}" srcOrd="9" destOrd="0" presId="urn:microsoft.com/office/officeart/2005/8/layout/default"/>
    <dgm:cxn modelId="{1CCA113C-51EE-4794-93BB-F23CA7837BF0}" type="presParOf" srcId="{AC50D25C-BDB5-418E-AA60-21A99FB6633A}" destId="{79E9CCE0-C007-4BF1-B81A-6EE17B043CF4}" srcOrd="10" destOrd="0" presId="urn:microsoft.com/office/officeart/2005/8/layout/default"/>
    <dgm:cxn modelId="{3B7E74ED-6909-4542-A7F3-D75E4A99A857}" type="presParOf" srcId="{AC50D25C-BDB5-418E-AA60-21A99FB6633A}" destId="{E10BEB26-1DF9-4225-945C-6E4ECA5F1964}" srcOrd="11" destOrd="0" presId="urn:microsoft.com/office/officeart/2005/8/layout/default"/>
    <dgm:cxn modelId="{6020F364-BB34-4977-BF7C-21EAECB7E863}" type="presParOf" srcId="{AC50D25C-BDB5-418E-AA60-21A99FB6633A}" destId="{1FA699B4-A638-430A-8B61-C627ED59BCCD}" srcOrd="12" destOrd="0" presId="urn:microsoft.com/office/officeart/2005/8/layout/default"/>
    <dgm:cxn modelId="{228DB6FB-D419-4249-A574-30D0A3C5D16F}" type="presParOf" srcId="{AC50D25C-BDB5-418E-AA60-21A99FB6633A}" destId="{3DF8BE98-44E1-4DBB-8410-BCA978AA03E1}" srcOrd="13" destOrd="0" presId="urn:microsoft.com/office/officeart/2005/8/layout/default"/>
    <dgm:cxn modelId="{AFC1F7F5-871A-46D3-AC5B-326357DC108D}" type="presParOf" srcId="{AC50D25C-BDB5-418E-AA60-21A99FB6633A}" destId="{F894FB63-2C5F-4F00-89B9-ACF297B9C24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DD1CE-5243-4CED-8DEB-2F855C53E508}" type="doc">
      <dgm:prSet loTypeId="urn:microsoft.com/office/officeart/2005/8/layout/default" loCatId="list" qsTypeId="urn:microsoft.com/office/officeart/2005/8/quickstyle/simple2" qsCatId="simple" csTypeId="urn:microsoft.com/office/officeart/2005/8/colors/accent0_1" csCatId="mainScheme" phldr="1"/>
      <dgm:spPr/>
      <dgm:t>
        <a:bodyPr/>
        <a:lstStyle/>
        <a:p>
          <a:endParaRPr lang="en-US"/>
        </a:p>
      </dgm:t>
    </dgm:pt>
    <dgm:pt modelId="{46038114-D01F-4CD6-AD46-813D6F2C1D31}">
      <dgm:prSet/>
      <dgm:spPr>
        <a:ln>
          <a:solidFill>
            <a:srgbClr val="4488AB"/>
          </a:solidFill>
        </a:ln>
      </dgm:spPr>
      <dgm:t>
        <a:bodyPr/>
        <a:lstStyle/>
        <a:p>
          <a:r>
            <a:rPr lang="en-AU"/>
            <a:t>Download </a:t>
          </a:r>
          <a:r>
            <a:rPr lang="en-AU">
              <a:hlinkClick xmlns:r="http://schemas.openxmlformats.org/officeDocument/2006/relationships" r:id="rId1"/>
            </a:rPr>
            <a:t>Briefing note for Accessible and Inclusive Communities (Word). </a:t>
          </a:r>
          <a:endParaRPr lang="en-US"/>
        </a:p>
      </dgm:t>
    </dgm:pt>
    <dgm:pt modelId="{33C3A0FE-C8D5-4A06-B246-9C561DA928C3}" type="parTrans" cxnId="{0DF63C3F-B8B8-4E6D-B5EC-21ED7C8B0204}">
      <dgm:prSet/>
      <dgm:spPr/>
      <dgm:t>
        <a:bodyPr/>
        <a:lstStyle/>
        <a:p>
          <a:endParaRPr lang="en-US"/>
        </a:p>
      </dgm:t>
    </dgm:pt>
    <dgm:pt modelId="{77D39497-59D2-43E3-B2B9-64DBBF916B10}" type="sibTrans" cxnId="{0DF63C3F-B8B8-4E6D-B5EC-21ED7C8B0204}">
      <dgm:prSet/>
      <dgm:spPr/>
      <dgm:t>
        <a:bodyPr/>
        <a:lstStyle/>
        <a:p>
          <a:endParaRPr lang="en-US"/>
        </a:p>
      </dgm:t>
    </dgm:pt>
    <dgm:pt modelId="{412BDDE1-249D-4C36-9DFC-B3F1B058B670}">
      <dgm:prSet/>
      <dgm:spPr>
        <a:ln>
          <a:solidFill>
            <a:srgbClr val="4488AB"/>
          </a:solidFill>
        </a:ln>
      </dgm:spPr>
      <dgm:t>
        <a:bodyPr/>
        <a:lstStyle/>
        <a:p>
          <a:pPr>
            <a:buFont typeface="Symbol" panose="05050102010706020507" pitchFamily="18" charset="2"/>
            <a:buChar char=""/>
          </a:pPr>
          <a:r>
            <a:rPr lang="en-AU"/>
            <a:t>Watch </a:t>
          </a:r>
          <a:r>
            <a:rPr lang="en-AU">
              <a:hlinkClick xmlns:r="http://schemas.openxmlformats.org/officeDocument/2006/relationships" r:id="rId2"/>
            </a:rPr>
            <a:t>What do we mean by accessible and inclusive communities? (Video).</a:t>
          </a:r>
          <a:endParaRPr lang="en-AU"/>
        </a:p>
      </dgm:t>
    </dgm:pt>
    <dgm:pt modelId="{31D14393-82D7-49C2-8782-528EB91F2023}" type="parTrans" cxnId="{F2C6FE0F-5E56-4A5E-87E0-B4F2C00A32F3}">
      <dgm:prSet/>
      <dgm:spPr/>
      <dgm:t>
        <a:bodyPr/>
        <a:lstStyle/>
        <a:p>
          <a:endParaRPr lang="en-AU"/>
        </a:p>
      </dgm:t>
    </dgm:pt>
    <dgm:pt modelId="{BD2C9939-4C9F-497E-87F5-5626996CE96C}" type="sibTrans" cxnId="{F2C6FE0F-5E56-4A5E-87E0-B4F2C00A32F3}">
      <dgm:prSet/>
      <dgm:spPr/>
      <dgm:t>
        <a:bodyPr/>
        <a:lstStyle/>
        <a:p>
          <a:endParaRPr lang="en-AU"/>
        </a:p>
      </dgm:t>
    </dgm:pt>
    <dgm:pt modelId="{B58F3386-A189-45E4-96AA-C33E9F76B5C3}">
      <dgm:prSet/>
      <dgm:spPr>
        <a:ln>
          <a:solidFill>
            <a:srgbClr val="4488AB"/>
          </a:solidFill>
        </a:ln>
      </dgm:spPr>
      <dgm:t>
        <a:bodyPr/>
        <a:lstStyle/>
        <a:p>
          <a:pPr>
            <a:buFont typeface="Symbol" panose="05050102010706020507" pitchFamily="18" charset="2"/>
            <a:buChar char=""/>
          </a:pPr>
          <a:r>
            <a:rPr lang="en-AU"/>
            <a:t>Watch </a:t>
          </a:r>
          <a:r>
            <a:rPr lang="en-AU">
              <a:hlinkClick xmlns:r="http://schemas.openxmlformats.org/officeDocument/2006/relationships" r:id="rId3"/>
            </a:rPr>
            <a:t>What role do standards play in creating accessible and inclusive communities? (Video)</a:t>
          </a:r>
          <a:r>
            <a:rPr lang="en-AU"/>
            <a:t>.</a:t>
          </a:r>
        </a:p>
      </dgm:t>
    </dgm:pt>
    <dgm:pt modelId="{DA18DEC2-4B48-4633-AD9C-080D7048D78F}" type="parTrans" cxnId="{FF2486A7-4840-442B-9D93-0B71F83AB688}">
      <dgm:prSet/>
      <dgm:spPr/>
      <dgm:t>
        <a:bodyPr/>
        <a:lstStyle/>
        <a:p>
          <a:endParaRPr lang="en-AU"/>
        </a:p>
      </dgm:t>
    </dgm:pt>
    <dgm:pt modelId="{23F7675A-8DE2-43BD-BF07-606B5AE23C73}" type="sibTrans" cxnId="{FF2486A7-4840-442B-9D93-0B71F83AB688}">
      <dgm:prSet/>
      <dgm:spPr/>
      <dgm:t>
        <a:bodyPr/>
        <a:lstStyle/>
        <a:p>
          <a:endParaRPr lang="en-AU"/>
        </a:p>
      </dgm:t>
    </dgm:pt>
    <dgm:pt modelId="{59289ED6-68C4-4BD6-858B-4D7EF56C2A1C}">
      <dgm:prSet/>
      <dgm:spPr>
        <a:ln>
          <a:solidFill>
            <a:srgbClr val="4488AB"/>
          </a:solidFill>
        </a:ln>
      </dgm:spPr>
      <dgm:t>
        <a:bodyPr/>
        <a:lstStyle/>
        <a:p>
          <a:pPr>
            <a:buFont typeface="Symbol" panose="05050102010706020507" pitchFamily="18" charset="2"/>
            <a:buChar char=""/>
          </a:pPr>
          <a:r>
            <a:rPr lang="en-AU"/>
            <a:t>Watch </a:t>
          </a:r>
          <a:r>
            <a:rPr lang="en-AU">
              <a:hlinkClick xmlns:r="http://schemas.openxmlformats.org/officeDocument/2006/relationships" r:id="rId4"/>
            </a:rPr>
            <a:t>Understanding policy, programs and impact in Australia: A guide for disability research (Video).</a:t>
          </a:r>
          <a:r>
            <a:rPr lang="en-AU"/>
            <a:t> </a:t>
          </a:r>
        </a:p>
      </dgm:t>
    </dgm:pt>
    <dgm:pt modelId="{8492984C-D69F-4983-ADD0-DF94634B5AA5}" type="parTrans" cxnId="{33388E0B-3393-44E1-8410-54329B607B9C}">
      <dgm:prSet/>
      <dgm:spPr/>
      <dgm:t>
        <a:bodyPr/>
        <a:lstStyle/>
        <a:p>
          <a:endParaRPr lang="en-AU"/>
        </a:p>
      </dgm:t>
    </dgm:pt>
    <dgm:pt modelId="{AA00239F-F462-4B25-8DD6-7EEABD011F4F}" type="sibTrans" cxnId="{33388E0B-3393-44E1-8410-54329B607B9C}">
      <dgm:prSet/>
      <dgm:spPr/>
      <dgm:t>
        <a:bodyPr/>
        <a:lstStyle/>
        <a:p>
          <a:endParaRPr lang="en-AU"/>
        </a:p>
      </dgm:t>
    </dgm:pt>
    <dgm:pt modelId="{0F975229-2B74-4F81-BF20-F114E9072CCF}">
      <dgm:prSet/>
      <dgm:spPr>
        <a:ln>
          <a:solidFill>
            <a:srgbClr val="4488AB"/>
          </a:solidFill>
        </a:ln>
      </dgm:spPr>
      <dgm:t>
        <a:bodyPr/>
        <a:lstStyle/>
        <a:p>
          <a:pPr>
            <a:buFont typeface="Symbol" panose="05050102010706020507" pitchFamily="18" charset="2"/>
            <a:buChar char=""/>
          </a:pPr>
          <a:r>
            <a:rPr lang="en-AU"/>
            <a:t>Watch </a:t>
          </a:r>
          <a:r>
            <a:rPr lang="en-AU">
              <a:hlinkClick xmlns:r="http://schemas.openxmlformats.org/officeDocument/2006/relationships" r:id="rId5"/>
            </a:rPr>
            <a:t>How can research influence real change in policy and practice? (Video).</a:t>
          </a:r>
          <a:endParaRPr lang="en-AU"/>
        </a:p>
      </dgm:t>
    </dgm:pt>
    <dgm:pt modelId="{26EFE49A-3347-4ACF-A538-0D34E0FA11F5}" type="parTrans" cxnId="{6D7B154F-A0B4-4B24-ADD6-9239F23AE8DB}">
      <dgm:prSet/>
      <dgm:spPr/>
      <dgm:t>
        <a:bodyPr/>
        <a:lstStyle/>
        <a:p>
          <a:endParaRPr lang="en-AU"/>
        </a:p>
      </dgm:t>
    </dgm:pt>
    <dgm:pt modelId="{FB8755E7-AAEA-4299-9C22-131039E14551}" type="sibTrans" cxnId="{6D7B154F-A0B4-4B24-ADD6-9239F23AE8DB}">
      <dgm:prSet/>
      <dgm:spPr/>
      <dgm:t>
        <a:bodyPr/>
        <a:lstStyle/>
        <a:p>
          <a:endParaRPr lang="en-AU"/>
        </a:p>
      </dgm:t>
    </dgm:pt>
    <dgm:pt modelId="{AC50D25C-BDB5-418E-AA60-21A99FB6633A}" type="pres">
      <dgm:prSet presAssocID="{0BDDD1CE-5243-4CED-8DEB-2F855C53E508}" presName="diagram" presStyleCnt="0">
        <dgm:presLayoutVars>
          <dgm:dir/>
          <dgm:resizeHandles val="exact"/>
        </dgm:presLayoutVars>
      </dgm:prSet>
      <dgm:spPr/>
    </dgm:pt>
    <dgm:pt modelId="{F9283D61-424D-4E0F-BE77-CE72B3E3E76A}" type="pres">
      <dgm:prSet presAssocID="{46038114-D01F-4CD6-AD46-813D6F2C1D31}" presName="node" presStyleLbl="node1" presStyleIdx="0" presStyleCnt="5">
        <dgm:presLayoutVars>
          <dgm:bulletEnabled val="1"/>
        </dgm:presLayoutVars>
      </dgm:prSet>
      <dgm:spPr/>
    </dgm:pt>
    <dgm:pt modelId="{40F022C7-C1BB-47F2-A1DB-677CFA6F8ADB}" type="pres">
      <dgm:prSet presAssocID="{77D39497-59D2-43E3-B2B9-64DBBF916B10}" presName="sibTrans" presStyleCnt="0"/>
      <dgm:spPr/>
    </dgm:pt>
    <dgm:pt modelId="{384FAE54-5EE7-4E11-86F1-DB621B65FA37}" type="pres">
      <dgm:prSet presAssocID="{412BDDE1-249D-4C36-9DFC-B3F1B058B670}" presName="node" presStyleLbl="node1" presStyleIdx="1" presStyleCnt="5">
        <dgm:presLayoutVars>
          <dgm:bulletEnabled val="1"/>
        </dgm:presLayoutVars>
      </dgm:prSet>
      <dgm:spPr/>
    </dgm:pt>
    <dgm:pt modelId="{1E8FA053-D882-4BA6-BC2B-306991009E37}" type="pres">
      <dgm:prSet presAssocID="{BD2C9939-4C9F-497E-87F5-5626996CE96C}" presName="sibTrans" presStyleCnt="0"/>
      <dgm:spPr/>
    </dgm:pt>
    <dgm:pt modelId="{055E16DA-B484-4676-8A9C-32678E971733}" type="pres">
      <dgm:prSet presAssocID="{B58F3386-A189-45E4-96AA-C33E9F76B5C3}" presName="node" presStyleLbl="node1" presStyleIdx="2" presStyleCnt="5">
        <dgm:presLayoutVars>
          <dgm:bulletEnabled val="1"/>
        </dgm:presLayoutVars>
      </dgm:prSet>
      <dgm:spPr/>
    </dgm:pt>
    <dgm:pt modelId="{3DD9C524-7359-4C09-BF14-2BA2DC7B6C86}" type="pres">
      <dgm:prSet presAssocID="{23F7675A-8DE2-43BD-BF07-606B5AE23C73}" presName="sibTrans" presStyleCnt="0"/>
      <dgm:spPr/>
    </dgm:pt>
    <dgm:pt modelId="{943DE760-F787-4159-B8EF-2C73E4BB0E12}" type="pres">
      <dgm:prSet presAssocID="{59289ED6-68C4-4BD6-858B-4D7EF56C2A1C}" presName="node" presStyleLbl="node1" presStyleIdx="3" presStyleCnt="5">
        <dgm:presLayoutVars>
          <dgm:bulletEnabled val="1"/>
        </dgm:presLayoutVars>
      </dgm:prSet>
      <dgm:spPr/>
    </dgm:pt>
    <dgm:pt modelId="{D3908D56-90A4-4CDD-84A9-A2C5BE39EDB5}" type="pres">
      <dgm:prSet presAssocID="{AA00239F-F462-4B25-8DD6-7EEABD011F4F}" presName="sibTrans" presStyleCnt="0"/>
      <dgm:spPr/>
    </dgm:pt>
    <dgm:pt modelId="{B440228A-C05B-49C1-87DC-E3623803CECF}" type="pres">
      <dgm:prSet presAssocID="{0F975229-2B74-4F81-BF20-F114E9072CCF}" presName="node" presStyleLbl="node1" presStyleIdx="4" presStyleCnt="5">
        <dgm:presLayoutVars>
          <dgm:bulletEnabled val="1"/>
        </dgm:presLayoutVars>
      </dgm:prSet>
      <dgm:spPr/>
    </dgm:pt>
  </dgm:ptLst>
  <dgm:cxnLst>
    <dgm:cxn modelId="{33388E0B-3393-44E1-8410-54329B607B9C}" srcId="{0BDDD1CE-5243-4CED-8DEB-2F855C53E508}" destId="{59289ED6-68C4-4BD6-858B-4D7EF56C2A1C}" srcOrd="3" destOrd="0" parTransId="{8492984C-D69F-4983-ADD0-DF94634B5AA5}" sibTransId="{AA00239F-F462-4B25-8DD6-7EEABD011F4F}"/>
    <dgm:cxn modelId="{F2C6FE0F-5E56-4A5E-87E0-B4F2C00A32F3}" srcId="{0BDDD1CE-5243-4CED-8DEB-2F855C53E508}" destId="{412BDDE1-249D-4C36-9DFC-B3F1B058B670}" srcOrd="1" destOrd="0" parTransId="{31D14393-82D7-49C2-8782-528EB91F2023}" sibTransId="{BD2C9939-4C9F-497E-87F5-5626996CE96C}"/>
    <dgm:cxn modelId="{DACF693C-CF23-4CD1-B46F-0D257BBA0955}" type="presOf" srcId="{0BDDD1CE-5243-4CED-8DEB-2F855C53E508}" destId="{AC50D25C-BDB5-418E-AA60-21A99FB6633A}" srcOrd="0" destOrd="0" presId="urn:microsoft.com/office/officeart/2005/8/layout/default"/>
    <dgm:cxn modelId="{0DF63C3F-B8B8-4E6D-B5EC-21ED7C8B0204}" srcId="{0BDDD1CE-5243-4CED-8DEB-2F855C53E508}" destId="{46038114-D01F-4CD6-AD46-813D6F2C1D31}" srcOrd="0" destOrd="0" parTransId="{33C3A0FE-C8D5-4A06-B246-9C561DA928C3}" sibTransId="{77D39497-59D2-43E3-B2B9-64DBBF916B10}"/>
    <dgm:cxn modelId="{F313A665-67BB-4CEF-9073-C5A1B6F196FF}" type="presOf" srcId="{B58F3386-A189-45E4-96AA-C33E9F76B5C3}" destId="{055E16DA-B484-4676-8A9C-32678E971733}" srcOrd="0" destOrd="0" presId="urn:microsoft.com/office/officeart/2005/8/layout/default"/>
    <dgm:cxn modelId="{6D7B154F-A0B4-4B24-ADD6-9239F23AE8DB}" srcId="{0BDDD1CE-5243-4CED-8DEB-2F855C53E508}" destId="{0F975229-2B74-4F81-BF20-F114E9072CCF}" srcOrd="4" destOrd="0" parTransId="{26EFE49A-3347-4ACF-A538-0D34E0FA11F5}" sibTransId="{FB8755E7-AAEA-4299-9C22-131039E14551}"/>
    <dgm:cxn modelId="{7D25B181-96C9-407C-B5C8-D0C25BB389FE}" type="presOf" srcId="{59289ED6-68C4-4BD6-858B-4D7EF56C2A1C}" destId="{943DE760-F787-4159-B8EF-2C73E4BB0E12}" srcOrd="0" destOrd="0" presId="urn:microsoft.com/office/officeart/2005/8/layout/default"/>
    <dgm:cxn modelId="{FF2486A7-4840-442B-9D93-0B71F83AB688}" srcId="{0BDDD1CE-5243-4CED-8DEB-2F855C53E508}" destId="{B58F3386-A189-45E4-96AA-C33E9F76B5C3}" srcOrd="2" destOrd="0" parTransId="{DA18DEC2-4B48-4633-AD9C-080D7048D78F}" sibTransId="{23F7675A-8DE2-43BD-BF07-606B5AE23C73}"/>
    <dgm:cxn modelId="{A49C89C6-1665-40E4-AF69-3A123F00379E}" type="presOf" srcId="{0F975229-2B74-4F81-BF20-F114E9072CCF}" destId="{B440228A-C05B-49C1-87DC-E3623803CECF}" srcOrd="0" destOrd="0" presId="urn:microsoft.com/office/officeart/2005/8/layout/default"/>
    <dgm:cxn modelId="{E92109F8-BCE2-4489-A3EC-0FD80DA61D53}" type="presOf" srcId="{46038114-D01F-4CD6-AD46-813D6F2C1D31}" destId="{F9283D61-424D-4E0F-BE77-CE72B3E3E76A}" srcOrd="0" destOrd="0" presId="urn:microsoft.com/office/officeart/2005/8/layout/default"/>
    <dgm:cxn modelId="{1BC82CFF-74A4-4CD4-B603-ACE962B5F3F5}" type="presOf" srcId="{412BDDE1-249D-4C36-9DFC-B3F1B058B670}" destId="{384FAE54-5EE7-4E11-86F1-DB621B65FA37}" srcOrd="0" destOrd="0" presId="urn:microsoft.com/office/officeart/2005/8/layout/default"/>
    <dgm:cxn modelId="{1A15A97C-96ED-4888-806F-67321C63ACB2}" type="presParOf" srcId="{AC50D25C-BDB5-418E-AA60-21A99FB6633A}" destId="{F9283D61-424D-4E0F-BE77-CE72B3E3E76A}" srcOrd="0" destOrd="0" presId="urn:microsoft.com/office/officeart/2005/8/layout/default"/>
    <dgm:cxn modelId="{5C4595B6-A759-4E49-B93C-4DFF17CE201A}" type="presParOf" srcId="{AC50D25C-BDB5-418E-AA60-21A99FB6633A}" destId="{40F022C7-C1BB-47F2-A1DB-677CFA6F8ADB}" srcOrd="1" destOrd="0" presId="urn:microsoft.com/office/officeart/2005/8/layout/default"/>
    <dgm:cxn modelId="{109C1274-A14B-4799-A30D-5DFB4FE694EC}" type="presParOf" srcId="{AC50D25C-BDB5-418E-AA60-21A99FB6633A}" destId="{384FAE54-5EE7-4E11-86F1-DB621B65FA37}" srcOrd="2" destOrd="0" presId="urn:microsoft.com/office/officeart/2005/8/layout/default"/>
    <dgm:cxn modelId="{019C7FBF-C2CF-4D01-AFC2-AC8B2D203F9D}" type="presParOf" srcId="{AC50D25C-BDB5-418E-AA60-21A99FB6633A}" destId="{1E8FA053-D882-4BA6-BC2B-306991009E37}" srcOrd="3" destOrd="0" presId="urn:microsoft.com/office/officeart/2005/8/layout/default"/>
    <dgm:cxn modelId="{D2012A6A-609B-410E-8894-9D18A5DD4AB4}" type="presParOf" srcId="{AC50D25C-BDB5-418E-AA60-21A99FB6633A}" destId="{055E16DA-B484-4676-8A9C-32678E971733}" srcOrd="4" destOrd="0" presId="urn:microsoft.com/office/officeart/2005/8/layout/default"/>
    <dgm:cxn modelId="{85E87EB8-5D4E-4C17-ADB5-68244CFAF5FA}" type="presParOf" srcId="{AC50D25C-BDB5-418E-AA60-21A99FB6633A}" destId="{3DD9C524-7359-4C09-BF14-2BA2DC7B6C86}" srcOrd="5" destOrd="0" presId="urn:microsoft.com/office/officeart/2005/8/layout/default"/>
    <dgm:cxn modelId="{0073A7C6-AC95-44A2-9141-66D29DA2E89F}" type="presParOf" srcId="{AC50D25C-BDB5-418E-AA60-21A99FB6633A}" destId="{943DE760-F787-4159-B8EF-2C73E4BB0E12}" srcOrd="6" destOrd="0" presId="urn:microsoft.com/office/officeart/2005/8/layout/default"/>
    <dgm:cxn modelId="{CA79E540-B995-40D6-AA45-5EB353D10EFF}" type="presParOf" srcId="{AC50D25C-BDB5-418E-AA60-21A99FB6633A}" destId="{D3908D56-90A4-4CDD-84A9-A2C5BE39EDB5}" srcOrd="7" destOrd="0" presId="urn:microsoft.com/office/officeart/2005/8/layout/default"/>
    <dgm:cxn modelId="{07691772-4A4B-46E2-A1AF-E16BBB092042}" type="presParOf" srcId="{AC50D25C-BDB5-418E-AA60-21A99FB6633A}" destId="{B440228A-C05B-49C1-87DC-E3623803CEC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9D3976-D7E6-4C54-B1CA-B07479A1439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AU"/>
        </a:p>
      </dgm:t>
    </dgm:pt>
    <dgm:pt modelId="{027171AE-E234-4DA4-B7C0-ACEA727A64DF}">
      <dgm:prSet phldrT="[Text]"/>
      <dgm:spPr>
        <a:solidFill>
          <a:srgbClr val="4488AB"/>
        </a:solidFill>
      </dgm:spPr>
      <dgm:t>
        <a:bodyPr/>
        <a:lstStyle/>
        <a:p>
          <a:r>
            <a:rPr lang="en-AU"/>
            <a:t>Guidelines released </a:t>
          </a:r>
          <a:br>
            <a:rPr lang="en-AU"/>
          </a:br>
          <a:r>
            <a:rPr lang="en-AU"/>
            <a:t>23 Feb 2026</a:t>
          </a:r>
        </a:p>
      </dgm:t>
    </dgm:pt>
    <dgm:pt modelId="{ECE17B5B-9B53-463F-87AC-F7354F965E44}" type="parTrans" cxnId="{6E185B43-1F51-428C-BD42-313D5BA301AA}">
      <dgm:prSet/>
      <dgm:spPr/>
      <dgm:t>
        <a:bodyPr/>
        <a:lstStyle/>
        <a:p>
          <a:endParaRPr lang="en-AU"/>
        </a:p>
      </dgm:t>
    </dgm:pt>
    <dgm:pt modelId="{D4FB9589-9686-45AB-B0B5-1DAE203A4339}" type="sibTrans" cxnId="{6E185B43-1F51-428C-BD42-313D5BA301AA}">
      <dgm:prSet/>
      <dgm:spPr/>
      <dgm:t>
        <a:bodyPr/>
        <a:lstStyle/>
        <a:p>
          <a:endParaRPr lang="en-AU"/>
        </a:p>
      </dgm:t>
    </dgm:pt>
    <dgm:pt modelId="{965DCB5A-6B5B-44A5-9729-5EC262DA3F20}">
      <dgm:prSet phldrT="[Text]"/>
      <dgm:spPr>
        <a:solidFill>
          <a:srgbClr val="4488AB"/>
        </a:solidFill>
      </dgm:spPr>
      <dgm:t>
        <a:bodyPr/>
        <a:lstStyle/>
        <a:p>
          <a:r>
            <a:rPr lang="en-AU"/>
            <a:t>Form opens </a:t>
          </a:r>
          <a:br>
            <a:rPr lang="en-AU"/>
          </a:br>
          <a:r>
            <a:rPr lang="en-AU"/>
            <a:t>23 Feb 2026</a:t>
          </a:r>
        </a:p>
      </dgm:t>
    </dgm:pt>
    <dgm:pt modelId="{A14E75EC-ECB8-4955-A559-B102A4E67800}" type="parTrans" cxnId="{94112B36-4F76-49C7-80BF-EB9194856335}">
      <dgm:prSet/>
      <dgm:spPr/>
      <dgm:t>
        <a:bodyPr/>
        <a:lstStyle/>
        <a:p>
          <a:endParaRPr lang="en-AU"/>
        </a:p>
      </dgm:t>
    </dgm:pt>
    <dgm:pt modelId="{D34B5543-E89E-494F-A79C-8429EA041A59}" type="sibTrans" cxnId="{94112B36-4F76-49C7-80BF-EB9194856335}">
      <dgm:prSet/>
      <dgm:spPr/>
      <dgm:t>
        <a:bodyPr/>
        <a:lstStyle/>
        <a:p>
          <a:endParaRPr lang="en-AU"/>
        </a:p>
      </dgm:t>
    </dgm:pt>
    <dgm:pt modelId="{C60A09F0-EB65-445A-9E8C-B643992C93B4}">
      <dgm:prSet phldrT="[Text]"/>
      <dgm:spPr>
        <a:solidFill>
          <a:srgbClr val="2C3949"/>
        </a:solidFill>
      </dgm:spPr>
      <dgm:t>
        <a:bodyPr/>
        <a:lstStyle/>
        <a:p>
          <a:r>
            <a:rPr lang="en-AU"/>
            <a:t>Assess applications</a:t>
          </a:r>
        </a:p>
      </dgm:t>
    </dgm:pt>
    <dgm:pt modelId="{589758EE-9CBC-4F44-85BE-5C538524BB89}" type="parTrans" cxnId="{286E928F-EB34-48BF-A5C9-C60D1CDFDEFD}">
      <dgm:prSet/>
      <dgm:spPr/>
      <dgm:t>
        <a:bodyPr/>
        <a:lstStyle/>
        <a:p>
          <a:endParaRPr lang="en-AU"/>
        </a:p>
      </dgm:t>
    </dgm:pt>
    <dgm:pt modelId="{1229AD5B-35DE-4146-893B-A2702A9039FA}" type="sibTrans" cxnId="{286E928F-EB34-48BF-A5C9-C60D1CDFDEFD}">
      <dgm:prSet/>
      <dgm:spPr/>
      <dgm:t>
        <a:bodyPr/>
        <a:lstStyle/>
        <a:p>
          <a:endParaRPr lang="en-AU"/>
        </a:p>
      </dgm:t>
    </dgm:pt>
    <dgm:pt modelId="{326EB97E-181F-4D91-9397-C0C72D8006DC}">
      <dgm:prSet phldrT="[Text]"/>
      <dgm:spPr>
        <a:solidFill>
          <a:srgbClr val="BF4593"/>
        </a:solidFill>
        <a:ln>
          <a:noFill/>
        </a:ln>
      </dgm:spPr>
      <dgm:t>
        <a:bodyPr/>
        <a:lstStyle/>
        <a:p>
          <a:r>
            <a:rPr lang="en-AU"/>
            <a:t>Announce funding</a:t>
          </a:r>
        </a:p>
      </dgm:t>
    </dgm:pt>
    <dgm:pt modelId="{EBE9D175-65A6-419E-9916-84DE34EAE890}" type="parTrans" cxnId="{7B8A0661-23A4-4731-8A33-1E6E6552A220}">
      <dgm:prSet/>
      <dgm:spPr/>
      <dgm:t>
        <a:bodyPr/>
        <a:lstStyle/>
        <a:p>
          <a:endParaRPr lang="en-AU"/>
        </a:p>
      </dgm:t>
    </dgm:pt>
    <dgm:pt modelId="{31D6653F-0BCA-411A-9EEB-776E21AE2762}" type="sibTrans" cxnId="{7B8A0661-23A4-4731-8A33-1E6E6552A220}">
      <dgm:prSet/>
      <dgm:spPr/>
      <dgm:t>
        <a:bodyPr/>
        <a:lstStyle/>
        <a:p>
          <a:endParaRPr lang="en-AU"/>
        </a:p>
      </dgm:t>
    </dgm:pt>
    <dgm:pt modelId="{1C237F9B-9AF8-4675-9C3E-55C142686668}">
      <dgm:prSet phldrT="[Text]"/>
      <dgm:spPr>
        <a:solidFill>
          <a:srgbClr val="4488AB"/>
        </a:solidFill>
      </dgm:spPr>
      <dgm:t>
        <a:bodyPr/>
        <a:lstStyle/>
        <a:p>
          <a:r>
            <a:rPr lang="en-AU"/>
            <a:t>Form closes</a:t>
          </a:r>
          <a:br>
            <a:rPr lang="en-AU"/>
          </a:br>
          <a:r>
            <a:rPr lang="en-AU"/>
            <a:t>20 April 2026 </a:t>
          </a:r>
          <a:br>
            <a:rPr lang="en-AU"/>
          </a:br>
          <a:r>
            <a:rPr lang="en-AU"/>
            <a:t>5pm AEST</a:t>
          </a:r>
        </a:p>
      </dgm:t>
    </dgm:pt>
    <dgm:pt modelId="{5D6C194F-CB36-4510-B042-7D232580820F}" type="parTrans" cxnId="{A610C642-30AF-4726-B51D-C488AB5B4935}">
      <dgm:prSet/>
      <dgm:spPr/>
      <dgm:t>
        <a:bodyPr/>
        <a:lstStyle/>
        <a:p>
          <a:endParaRPr lang="en-AU"/>
        </a:p>
      </dgm:t>
    </dgm:pt>
    <dgm:pt modelId="{835AA685-6ED1-4B02-94E0-6BFB88B5A749}" type="sibTrans" cxnId="{A610C642-30AF-4726-B51D-C488AB5B4935}">
      <dgm:prSet/>
      <dgm:spPr/>
      <dgm:t>
        <a:bodyPr/>
        <a:lstStyle/>
        <a:p>
          <a:endParaRPr lang="en-AU"/>
        </a:p>
      </dgm:t>
    </dgm:pt>
    <dgm:pt modelId="{12DBEB60-394C-4646-92BC-5490C479BB1B}">
      <dgm:prSet phldrT="[Text]"/>
      <dgm:spPr>
        <a:solidFill>
          <a:srgbClr val="4488AB"/>
        </a:solidFill>
      </dgm:spPr>
      <dgm:t>
        <a:bodyPr/>
        <a:lstStyle/>
        <a:p>
          <a:r>
            <a:rPr lang="en-US"/>
            <a:t>Projects start 1 July 2026</a:t>
          </a:r>
          <a:endParaRPr lang="en-AU"/>
        </a:p>
      </dgm:t>
    </dgm:pt>
    <dgm:pt modelId="{A0A85C83-692E-48C3-B2D2-ED765D1DFC1F}" type="parTrans" cxnId="{386FD203-8E2B-40D3-A461-42B491C39D11}">
      <dgm:prSet/>
      <dgm:spPr/>
      <dgm:t>
        <a:bodyPr/>
        <a:lstStyle/>
        <a:p>
          <a:endParaRPr lang="en-AU"/>
        </a:p>
      </dgm:t>
    </dgm:pt>
    <dgm:pt modelId="{839D9F03-81C7-4A5D-9BD2-0C847A89F302}" type="sibTrans" cxnId="{386FD203-8E2B-40D3-A461-42B491C39D11}">
      <dgm:prSet/>
      <dgm:spPr/>
      <dgm:t>
        <a:bodyPr/>
        <a:lstStyle/>
        <a:p>
          <a:endParaRPr lang="en-AU"/>
        </a:p>
      </dgm:t>
    </dgm:pt>
    <dgm:pt modelId="{6D5A615B-8EDC-4872-BBE9-9DCE0B3DB87E}">
      <dgm:prSet phldrT="[Text]"/>
      <dgm:spPr>
        <a:solidFill>
          <a:srgbClr val="4488AB"/>
        </a:solidFill>
      </dgm:spPr>
      <dgm:t>
        <a:bodyPr/>
        <a:lstStyle/>
        <a:p>
          <a:r>
            <a:rPr lang="en-US"/>
            <a:t>Projects finished by 30 June 2027</a:t>
          </a:r>
          <a:endParaRPr lang="en-AU"/>
        </a:p>
      </dgm:t>
    </dgm:pt>
    <dgm:pt modelId="{548DD07F-CC62-4E58-BD00-D3E506A82D95}" type="parTrans" cxnId="{3B4FFCBC-7767-4719-BB33-C82CDF60758F}">
      <dgm:prSet/>
      <dgm:spPr/>
      <dgm:t>
        <a:bodyPr/>
        <a:lstStyle/>
        <a:p>
          <a:endParaRPr lang="en-AU"/>
        </a:p>
      </dgm:t>
    </dgm:pt>
    <dgm:pt modelId="{031002C1-F837-43AB-97A4-39C5581624A6}" type="sibTrans" cxnId="{3B4FFCBC-7767-4719-BB33-C82CDF60758F}">
      <dgm:prSet/>
      <dgm:spPr/>
      <dgm:t>
        <a:bodyPr/>
        <a:lstStyle/>
        <a:p>
          <a:endParaRPr lang="en-AU"/>
        </a:p>
      </dgm:t>
    </dgm:pt>
    <dgm:pt modelId="{FCBE1695-FB55-4D00-A477-38E7A15C6D88}" type="pres">
      <dgm:prSet presAssocID="{8F9D3976-D7E6-4C54-B1CA-B07479A1439A}" presName="CompostProcess" presStyleCnt="0">
        <dgm:presLayoutVars>
          <dgm:dir/>
          <dgm:resizeHandles val="exact"/>
        </dgm:presLayoutVars>
      </dgm:prSet>
      <dgm:spPr/>
    </dgm:pt>
    <dgm:pt modelId="{E00391F7-A61D-4A1F-AB03-47F2F1FDC9A7}" type="pres">
      <dgm:prSet presAssocID="{8F9D3976-D7E6-4C54-B1CA-B07479A1439A}" presName="arrow" presStyleLbl="bgShp" presStyleIdx="0" presStyleCnt="1"/>
      <dgm:spPr>
        <a:solidFill>
          <a:srgbClr val="2C3949"/>
        </a:solidFill>
      </dgm:spPr>
    </dgm:pt>
    <dgm:pt modelId="{353AD5E6-8145-4EDE-8F32-E947A74F32A9}" type="pres">
      <dgm:prSet presAssocID="{8F9D3976-D7E6-4C54-B1CA-B07479A1439A}" presName="linearProcess" presStyleCnt="0"/>
      <dgm:spPr/>
    </dgm:pt>
    <dgm:pt modelId="{92A3E0F2-D55C-4EBE-8D2B-10722FB05B3E}" type="pres">
      <dgm:prSet presAssocID="{027171AE-E234-4DA4-B7C0-ACEA727A64DF}" presName="textNode" presStyleLbl="node1" presStyleIdx="0" presStyleCnt="7">
        <dgm:presLayoutVars>
          <dgm:bulletEnabled val="1"/>
        </dgm:presLayoutVars>
      </dgm:prSet>
      <dgm:spPr/>
    </dgm:pt>
    <dgm:pt modelId="{6E56CBE9-673F-4807-ACD2-8D0CD31D6B70}" type="pres">
      <dgm:prSet presAssocID="{D4FB9589-9686-45AB-B0B5-1DAE203A4339}" presName="sibTrans" presStyleCnt="0"/>
      <dgm:spPr/>
    </dgm:pt>
    <dgm:pt modelId="{F3284AA1-DD28-4A49-8C75-782A64E696F8}" type="pres">
      <dgm:prSet presAssocID="{965DCB5A-6B5B-44A5-9729-5EC262DA3F20}" presName="textNode" presStyleLbl="node1" presStyleIdx="1" presStyleCnt="7">
        <dgm:presLayoutVars>
          <dgm:bulletEnabled val="1"/>
        </dgm:presLayoutVars>
      </dgm:prSet>
      <dgm:spPr/>
    </dgm:pt>
    <dgm:pt modelId="{617397C8-96F8-4B3A-A6D5-DE6CF8D4E7D9}" type="pres">
      <dgm:prSet presAssocID="{D34B5543-E89E-494F-A79C-8429EA041A59}" presName="sibTrans" presStyleCnt="0"/>
      <dgm:spPr/>
    </dgm:pt>
    <dgm:pt modelId="{C73F91BA-125F-4757-8C04-E60927ED438A}" type="pres">
      <dgm:prSet presAssocID="{1C237F9B-9AF8-4675-9C3E-55C142686668}" presName="textNode" presStyleLbl="node1" presStyleIdx="2" presStyleCnt="7">
        <dgm:presLayoutVars>
          <dgm:bulletEnabled val="1"/>
        </dgm:presLayoutVars>
      </dgm:prSet>
      <dgm:spPr/>
    </dgm:pt>
    <dgm:pt modelId="{64793CD9-1CBE-4C95-92AC-1D1847B61B98}" type="pres">
      <dgm:prSet presAssocID="{835AA685-6ED1-4B02-94E0-6BFB88B5A749}" presName="sibTrans" presStyleCnt="0"/>
      <dgm:spPr/>
    </dgm:pt>
    <dgm:pt modelId="{08E9A3FF-4C43-459E-A85D-0522D1945135}" type="pres">
      <dgm:prSet presAssocID="{C60A09F0-EB65-445A-9E8C-B643992C93B4}" presName="textNode" presStyleLbl="node1" presStyleIdx="3" presStyleCnt="7">
        <dgm:presLayoutVars>
          <dgm:bulletEnabled val="1"/>
        </dgm:presLayoutVars>
      </dgm:prSet>
      <dgm:spPr/>
    </dgm:pt>
    <dgm:pt modelId="{13B77918-C1F6-4CCF-A2D4-7C313E7A7F97}" type="pres">
      <dgm:prSet presAssocID="{1229AD5B-35DE-4146-893B-A2702A9039FA}" presName="sibTrans" presStyleCnt="0"/>
      <dgm:spPr/>
    </dgm:pt>
    <dgm:pt modelId="{380D1A9C-2C42-41F2-B663-5D59B2D026D3}" type="pres">
      <dgm:prSet presAssocID="{326EB97E-181F-4D91-9397-C0C72D8006DC}" presName="textNode" presStyleLbl="node1" presStyleIdx="4" presStyleCnt="7">
        <dgm:presLayoutVars>
          <dgm:bulletEnabled val="1"/>
        </dgm:presLayoutVars>
      </dgm:prSet>
      <dgm:spPr/>
    </dgm:pt>
    <dgm:pt modelId="{E5846BC6-B7A7-4367-8B27-FC08950741C1}" type="pres">
      <dgm:prSet presAssocID="{31D6653F-0BCA-411A-9EEB-776E21AE2762}" presName="sibTrans" presStyleCnt="0"/>
      <dgm:spPr/>
    </dgm:pt>
    <dgm:pt modelId="{641BB1F9-FB6D-43A5-BB07-D0DACA4A9E48}" type="pres">
      <dgm:prSet presAssocID="{12DBEB60-394C-4646-92BC-5490C479BB1B}" presName="textNode" presStyleLbl="node1" presStyleIdx="5" presStyleCnt="7">
        <dgm:presLayoutVars>
          <dgm:bulletEnabled val="1"/>
        </dgm:presLayoutVars>
      </dgm:prSet>
      <dgm:spPr/>
    </dgm:pt>
    <dgm:pt modelId="{6AA55B13-D85B-468B-A573-D4306ABA142F}" type="pres">
      <dgm:prSet presAssocID="{839D9F03-81C7-4A5D-9BD2-0C847A89F302}" presName="sibTrans" presStyleCnt="0"/>
      <dgm:spPr/>
    </dgm:pt>
    <dgm:pt modelId="{18733260-3EF9-4C93-BDAF-84DF198AA9BB}" type="pres">
      <dgm:prSet presAssocID="{6D5A615B-8EDC-4872-BBE9-9DCE0B3DB87E}" presName="textNode" presStyleLbl="node1" presStyleIdx="6" presStyleCnt="7">
        <dgm:presLayoutVars>
          <dgm:bulletEnabled val="1"/>
        </dgm:presLayoutVars>
      </dgm:prSet>
      <dgm:spPr/>
    </dgm:pt>
  </dgm:ptLst>
  <dgm:cxnLst>
    <dgm:cxn modelId="{386FD203-8E2B-40D3-A461-42B491C39D11}" srcId="{8F9D3976-D7E6-4C54-B1CA-B07479A1439A}" destId="{12DBEB60-394C-4646-92BC-5490C479BB1B}" srcOrd="5" destOrd="0" parTransId="{A0A85C83-692E-48C3-B2D2-ED765D1DFC1F}" sibTransId="{839D9F03-81C7-4A5D-9BD2-0C847A89F302}"/>
    <dgm:cxn modelId="{5C298D04-9DA2-4062-9092-3D231A4391F1}" type="presOf" srcId="{12DBEB60-394C-4646-92BC-5490C479BB1B}" destId="{641BB1F9-FB6D-43A5-BB07-D0DACA4A9E48}" srcOrd="0" destOrd="0" presId="urn:microsoft.com/office/officeart/2005/8/layout/hProcess9"/>
    <dgm:cxn modelId="{0A01870E-4907-4E14-95BA-D7898B042FA6}" type="presOf" srcId="{6D5A615B-8EDC-4872-BBE9-9DCE0B3DB87E}" destId="{18733260-3EF9-4C93-BDAF-84DF198AA9BB}" srcOrd="0" destOrd="0" presId="urn:microsoft.com/office/officeart/2005/8/layout/hProcess9"/>
    <dgm:cxn modelId="{4DE4861B-1AE0-418E-A3D2-79186889A726}" type="presOf" srcId="{326EB97E-181F-4D91-9397-C0C72D8006DC}" destId="{380D1A9C-2C42-41F2-B663-5D59B2D026D3}" srcOrd="0" destOrd="0" presId="urn:microsoft.com/office/officeart/2005/8/layout/hProcess9"/>
    <dgm:cxn modelId="{94112B36-4F76-49C7-80BF-EB9194856335}" srcId="{8F9D3976-D7E6-4C54-B1CA-B07479A1439A}" destId="{965DCB5A-6B5B-44A5-9729-5EC262DA3F20}" srcOrd="1" destOrd="0" parTransId="{A14E75EC-ECB8-4955-A559-B102A4E67800}" sibTransId="{D34B5543-E89E-494F-A79C-8429EA041A59}"/>
    <dgm:cxn modelId="{7B8A0661-23A4-4731-8A33-1E6E6552A220}" srcId="{8F9D3976-D7E6-4C54-B1CA-B07479A1439A}" destId="{326EB97E-181F-4D91-9397-C0C72D8006DC}" srcOrd="4" destOrd="0" parTransId="{EBE9D175-65A6-419E-9916-84DE34EAE890}" sibTransId="{31D6653F-0BCA-411A-9EEB-776E21AE2762}"/>
    <dgm:cxn modelId="{A610C642-30AF-4726-B51D-C488AB5B4935}" srcId="{8F9D3976-D7E6-4C54-B1CA-B07479A1439A}" destId="{1C237F9B-9AF8-4675-9C3E-55C142686668}" srcOrd="2" destOrd="0" parTransId="{5D6C194F-CB36-4510-B042-7D232580820F}" sibTransId="{835AA685-6ED1-4B02-94E0-6BFB88B5A749}"/>
    <dgm:cxn modelId="{6E185B43-1F51-428C-BD42-313D5BA301AA}" srcId="{8F9D3976-D7E6-4C54-B1CA-B07479A1439A}" destId="{027171AE-E234-4DA4-B7C0-ACEA727A64DF}" srcOrd="0" destOrd="0" parTransId="{ECE17B5B-9B53-463F-87AC-F7354F965E44}" sibTransId="{D4FB9589-9686-45AB-B0B5-1DAE203A4339}"/>
    <dgm:cxn modelId="{DD5BD750-642C-4188-80FD-6F6CAB65EF98}" type="presOf" srcId="{965DCB5A-6B5B-44A5-9729-5EC262DA3F20}" destId="{F3284AA1-DD28-4A49-8C75-782A64E696F8}" srcOrd="0" destOrd="0" presId="urn:microsoft.com/office/officeart/2005/8/layout/hProcess9"/>
    <dgm:cxn modelId="{2F61B671-B3B7-4A73-93B5-60344B013EB8}" type="presOf" srcId="{1C237F9B-9AF8-4675-9C3E-55C142686668}" destId="{C73F91BA-125F-4757-8C04-E60927ED438A}" srcOrd="0" destOrd="0" presId="urn:microsoft.com/office/officeart/2005/8/layout/hProcess9"/>
    <dgm:cxn modelId="{B66FA55A-0CC2-4CA9-8846-EB9C0B2D77E2}" type="presOf" srcId="{027171AE-E234-4DA4-B7C0-ACEA727A64DF}" destId="{92A3E0F2-D55C-4EBE-8D2B-10722FB05B3E}" srcOrd="0" destOrd="0" presId="urn:microsoft.com/office/officeart/2005/8/layout/hProcess9"/>
    <dgm:cxn modelId="{286E928F-EB34-48BF-A5C9-C60D1CDFDEFD}" srcId="{8F9D3976-D7E6-4C54-B1CA-B07479A1439A}" destId="{C60A09F0-EB65-445A-9E8C-B643992C93B4}" srcOrd="3" destOrd="0" parTransId="{589758EE-9CBC-4F44-85BE-5C538524BB89}" sibTransId="{1229AD5B-35DE-4146-893B-A2702A9039FA}"/>
    <dgm:cxn modelId="{3B4FFCBC-7767-4719-BB33-C82CDF60758F}" srcId="{8F9D3976-D7E6-4C54-B1CA-B07479A1439A}" destId="{6D5A615B-8EDC-4872-BBE9-9DCE0B3DB87E}" srcOrd="6" destOrd="0" parTransId="{548DD07F-CC62-4E58-BD00-D3E506A82D95}" sibTransId="{031002C1-F837-43AB-97A4-39C5581624A6}"/>
    <dgm:cxn modelId="{16F80AE2-9597-4F29-9C57-84C49D82DB4B}" type="presOf" srcId="{C60A09F0-EB65-445A-9E8C-B643992C93B4}" destId="{08E9A3FF-4C43-459E-A85D-0522D1945135}" srcOrd="0" destOrd="0" presId="urn:microsoft.com/office/officeart/2005/8/layout/hProcess9"/>
    <dgm:cxn modelId="{5BDED5EC-821B-4BB2-8978-EA9EBCF3D641}" type="presOf" srcId="{8F9D3976-D7E6-4C54-B1CA-B07479A1439A}" destId="{FCBE1695-FB55-4D00-A477-38E7A15C6D88}" srcOrd="0" destOrd="0" presId="urn:microsoft.com/office/officeart/2005/8/layout/hProcess9"/>
    <dgm:cxn modelId="{8CD6FDD6-FCC1-4541-B311-2A1BC40E5045}" type="presParOf" srcId="{FCBE1695-FB55-4D00-A477-38E7A15C6D88}" destId="{E00391F7-A61D-4A1F-AB03-47F2F1FDC9A7}" srcOrd="0" destOrd="0" presId="urn:microsoft.com/office/officeart/2005/8/layout/hProcess9"/>
    <dgm:cxn modelId="{DE7414CE-CF58-41AB-83DA-9994E11418C3}" type="presParOf" srcId="{FCBE1695-FB55-4D00-A477-38E7A15C6D88}" destId="{353AD5E6-8145-4EDE-8F32-E947A74F32A9}" srcOrd="1" destOrd="0" presId="urn:microsoft.com/office/officeart/2005/8/layout/hProcess9"/>
    <dgm:cxn modelId="{4EFF07E6-590C-4E08-B559-C1DFCA298600}" type="presParOf" srcId="{353AD5E6-8145-4EDE-8F32-E947A74F32A9}" destId="{92A3E0F2-D55C-4EBE-8D2B-10722FB05B3E}" srcOrd="0" destOrd="0" presId="urn:microsoft.com/office/officeart/2005/8/layout/hProcess9"/>
    <dgm:cxn modelId="{46476A7D-AABF-4F17-A298-1C57207DC62D}" type="presParOf" srcId="{353AD5E6-8145-4EDE-8F32-E947A74F32A9}" destId="{6E56CBE9-673F-4807-ACD2-8D0CD31D6B70}" srcOrd="1" destOrd="0" presId="urn:microsoft.com/office/officeart/2005/8/layout/hProcess9"/>
    <dgm:cxn modelId="{84A8F5BD-0CCF-4343-8871-3A1198E54C86}" type="presParOf" srcId="{353AD5E6-8145-4EDE-8F32-E947A74F32A9}" destId="{F3284AA1-DD28-4A49-8C75-782A64E696F8}" srcOrd="2" destOrd="0" presId="urn:microsoft.com/office/officeart/2005/8/layout/hProcess9"/>
    <dgm:cxn modelId="{DED8855D-1CDC-4258-A5AF-0ADE7DE053FF}" type="presParOf" srcId="{353AD5E6-8145-4EDE-8F32-E947A74F32A9}" destId="{617397C8-96F8-4B3A-A6D5-DE6CF8D4E7D9}" srcOrd="3" destOrd="0" presId="urn:microsoft.com/office/officeart/2005/8/layout/hProcess9"/>
    <dgm:cxn modelId="{04F7B7EB-1AA0-4988-8DD0-83AC84C4A3B8}" type="presParOf" srcId="{353AD5E6-8145-4EDE-8F32-E947A74F32A9}" destId="{C73F91BA-125F-4757-8C04-E60927ED438A}" srcOrd="4" destOrd="0" presId="urn:microsoft.com/office/officeart/2005/8/layout/hProcess9"/>
    <dgm:cxn modelId="{17369F4E-76E9-4C74-9516-297526F03A27}" type="presParOf" srcId="{353AD5E6-8145-4EDE-8F32-E947A74F32A9}" destId="{64793CD9-1CBE-4C95-92AC-1D1847B61B98}" srcOrd="5" destOrd="0" presId="urn:microsoft.com/office/officeart/2005/8/layout/hProcess9"/>
    <dgm:cxn modelId="{6B1CCACF-FFE4-4AEB-B364-322A9CBDB9DF}" type="presParOf" srcId="{353AD5E6-8145-4EDE-8F32-E947A74F32A9}" destId="{08E9A3FF-4C43-459E-A85D-0522D1945135}" srcOrd="6" destOrd="0" presId="urn:microsoft.com/office/officeart/2005/8/layout/hProcess9"/>
    <dgm:cxn modelId="{2D192978-8CDF-43B3-81BD-89F8937B1A62}" type="presParOf" srcId="{353AD5E6-8145-4EDE-8F32-E947A74F32A9}" destId="{13B77918-C1F6-4CCF-A2D4-7C313E7A7F97}" srcOrd="7" destOrd="0" presId="urn:microsoft.com/office/officeart/2005/8/layout/hProcess9"/>
    <dgm:cxn modelId="{13440017-EC01-4EFC-B30E-7A1EE22A7A2B}" type="presParOf" srcId="{353AD5E6-8145-4EDE-8F32-E947A74F32A9}" destId="{380D1A9C-2C42-41F2-B663-5D59B2D026D3}" srcOrd="8" destOrd="0" presId="urn:microsoft.com/office/officeart/2005/8/layout/hProcess9"/>
    <dgm:cxn modelId="{B717B9FF-7D07-405D-8032-2E223F60C260}" type="presParOf" srcId="{353AD5E6-8145-4EDE-8F32-E947A74F32A9}" destId="{E5846BC6-B7A7-4367-8B27-FC08950741C1}" srcOrd="9" destOrd="0" presId="urn:microsoft.com/office/officeart/2005/8/layout/hProcess9"/>
    <dgm:cxn modelId="{44E4E515-37E2-44F0-A0C7-08680262C4FB}" type="presParOf" srcId="{353AD5E6-8145-4EDE-8F32-E947A74F32A9}" destId="{641BB1F9-FB6D-43A5-BB07-D0DACA4A9E48}" srcOrd="10" destOrd="0" presId="urn:microsoft.com/office/officeart/2005/8/layout/hProcess9"/>
    <dgm:cxn modelId="{F7804E8A-D4FE-439D-82C0-382C2B320FAD}" type="presParOf" srcId="{353AD5E6-8145-4EDE-8F32-E947A74F32A9}" destId="{6AA55B13-D85B-468B-A573-D4306ABA142F}" srcOrd="11" destOrd="0" presId="urn:microsoft.com/office/officeart/2005/8/layout/hProcess9"/>
    <dgm:cxn modelId="{24F784D7-81F0-48AD-B1CB-B37A7CFDE691}" type="presParOf" srcId="{353AD5E6-8145-4EDE-8F32-E947A74F32A9}" destId="{18733260-3EF9-4C93-BDAF-84DF198AA9BB}"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9D3976-D7E6-4C54-B1CA-B07479A1439A}"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AU"/>
        </a:p>
      </dgm:t>
    </dgm:pt>
    <dgm:pt modelId="{9E0B52A1-6DDC-4ABC-98D4-5E194431EC65}">
      <dgm:prSet custT="1"/>
      <dgm:spPr/>
      <dgm:t>
        <a:bodyPr/>
        <a:lstStyle/>
        <a:p>
          <a:r>
            <a:rPr lang="en-AU" sz="1400"/>
            <a:t>Q&amp;A Drop in Sessions</a:t>
          </a:r>
        </a:p>
      </dgm:t>
    </dgm:pt>
    <dgm:pt modelId="{1C169724-40AF-4DF9-B40B-E30044AA8FCB}" type="parTrans" cxnId="{928859C8-F015-4201-B914-34CBAB64C54A}">
      <dgm:prSet/>
      <dgm:spPr/>
      <dgm:t>
        <a:bodyPr/>
        <a:lstStyle/>
        <a:p>
          <a:endParaRPr lang="en-AU" sz="2400"/>
        </a:p>
      </dgm:t>
    </dgm:pt>
    <dgm:pt modelId="{F07C9864-49C7-435A-A56F-271D7E52B010}" type="sibTrans" cxnId="{928859C8-F015-4201-B914-34CBAB64C54A}">
      <dgm:prSet/>
      <dgm:spPr/>
      <dgm:t>
        <a:bodyPr/>
        <a:lstStyle/>
        <a:p>
          <a:endParaRPr lang="en-AU" sz="2400"/>
        </a:p>
      </dgm:t>
    </dgm:pt>
    <dgm:pt modelId="{3CA38F13-2155-4FAA-987F-3DB49E64314A}">
      <dgm:prSet custT="1"/>
      <dgm:spPr/>
      <dgm:t>
        <a:bodyPr/>
        <a:lstStyle/>
        <a:p>
          <a:br>
            <a:rPr lang="en-AU" sz="1400"/>
          </a:br>
          <a:br>
            <a:rPr lang="en-AU" sz="1400"/>
          </a:br>
          <a:r>
            <a:rPr lang="en-AU" sz="1400"/>
            <a:t>Evidence to Action: Accessible and Inclusive Communities</a:t>
          </a:r>
        </a:p>
      </dgm:t>
    </dgm:pt>
    <dgm:pt modelId="{FCAAA126-BC19-4F9D-914F-9F0E4B51033A}" type="parTrans" cxnId="{5A9DE5C8-ECDD-4792-93AD-962D9DAB054B}">
      <dgm:prSet/>
      <dgm:spPr/>
      <dgm:t>
        <a:bodyPr/>
        <a:lstStyle/>
        <a:p>
          <a:endParaRPr lang="en-AU" sz="2400"/>
        </a:p>
      </dgm:t>
    </dgm:pt>
    <dgm:pt modelId="{4ABC923C-2AC5-49F0-96A5-AE746825849B}" type="sibTrans" cxnId="{5A9DE5C8-ECDD-4792-93AD-962D9DAB054B}">
      <dgm:prSet/>
      <dgm:spPr/>
      <dgm:t>
        <a:bodyPr/>
        <a:lstStyle/>
        <a:p>
          <a:endParaRPr lang="en-AU" sz="2400"/>
        </a:p>
      </dgm:t>
    </dgm:pt>
    <dgm:pt modelId="{C3206ACD-56D4-4A23-AF03-497B87DF8F03}">
      <dgm:prSet custT="1"/>
      <dgm:spPr/>
      <dgm:t>
        <a:bodyPr/>
        <a:lstStyle/>
        <a:p>
          <a:br>
            <a:rPr lang="en-AU" sz="1400"/>
          </a:br>
          <a:r>
            <a:rPr lang="en-AU" sz="1400"/>
            <a:t>Evidence to Action: Safety of People with Disability</a:t>
          </a:r>
        </a:p>
      </dgm:t>
    </dgm:pt>
    <dgm:pt modelId="{DAC65CA4-15CD-4E70-8F73-E36ABAA2A2D0}" type="parTrans" cxnId="{336C302A-38D2-41BF-AAAD-2E2D5EE9DD77}">
      <dgm:prSet/>
      <dgm:spPr/>
      <dgm:t>
        <a:bodyPr/>
        <a:lstStyle/>
        <a:p>
          <a:endParaRPr lang="en-AU" sz="2400"/>
        </a:p>
      </dgm:t>
    </dgm:pt>
    <dgm:pt modelId="{B87E63D9-1B26-4FD5-94E8-AA7E8930B0DC}" type="sibTrans" cxnId="{336C302A-38D2-41BF-AAAD-2E2D5EE9DD77}">
      <dgm:prSet/>
      <dgm:spPr/>
      <dgm:t>
        <a:bodyPr/>
        <a:lstStyle/>
        <a:p>
          <a:endParaRPr lang="en-AU" sz="2400"/>
        </a:p>
      </dgm:t>
    </dgm:pt>
    <dgm:pt modelId="{FB9EC544-D9D0-4B8B-9FC7-38D7F68B6125}">
      <dgm:prSet custT="1"/>
      <dgm:spPr/>
      <dgm:t>
        <a:bodyPr/>
        <a:lstStyle/>
        <a:p>
          <a:r>
            <a:rPr lang="en-AU" sz="1100"/>
            <a:t>23 March 2026 12:30–2:30pm AEDT</a:t>
          </a:r>
        </a:p>
      </dgm:t>
    </dgm:pt>
    <dgm:pt modelId="{22C87845-1317-4DA7-8BC9-4F5049DA6EC5}" type="parTrans" cxnId="{29C59A22-3E7C-4129-B96B-B04FDCFE8C72}">
      <dgm:prSet/>
      <dgm:spPr/>
      <dgm:t>
        <a:bodyPr/>
        <a:lstStyle/>
        <a:p>
          <a:endParaRPr lang="en-AU" sz="2400"/>
        </a:p>
      </dgm:t>
    </dgm:pt>
    <dgm:pt modelId="{E85A801C-2D7F-47A4-A433-6552278D67C1}" type="sibTrans" cxnId="{29C59A22-3E7C-4129-B96B-B04FDCFE8C72}">
      <dgm:prSet/>
      <dgm:spPr/>
      <dgm:t>
        <a:bodyPr/>
        <a:lstStyle/>
        <a:p>
          <a:endParaRPr lang="en-AU" sz="2400"/>
        </a:p>
      </dgm:t>
    </dgm:pt>
    <dgm:pt modelId="{F739EE3C-149F-423E-9FD2-04450F8DB8B5}">
      <dgm:prSet custT="1"/>
      <dgm:spPr>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spcFirstLastPara="0" vert="horz" wrap="square" lIns="27940" tIns="20955" rIns="27940" bIns="20955" numCol="1" spcCol="1270" anchor="ctr" anchorCtr="0"/>
        <a:lstStyle/>
        <a:p>
          <a:pPr marL="0" lvl="0" indent="0" algn="ctr" defTabSz="488950">
            <a:lnSpc>
              <a:spcPct val="90000"/>
            </a:lnSpc>
            <a:spcBef>
              <a:spcPct val="0"/>
            </a:spcBef>
            <a:spcAft>
              <a:spcPct val="35000"/>
            </a:spcAft>
            <a:buNone/>
          </a:pPr>
          <a:r>
            <a:rPr lang="en-AU" sz="1100" kern="1200">
              <a:solidFill>
                <a:prstClr val="white"/>
              </a:solidFill>
              <a:latin typeface="Calibri" panose="020F0502020204030204"/>
              <a:ea typeface="+mn-ea"/>
              <a:cs typeface="+mn-cs"/>
            </a:rPr>
            <a:t>9 April 2026</a:t>
          </a:r>
          <a:br>
            <a:rPr lang="en-AU" sz="1100" kern="1200">
              <a:solidFill>
                <a:prstClr val="white"/>
              </a:solidFill>
              <a:latin typeface="Calibri" panose="020F0502020204030204"/>
              <a:ea typeface="+mn-ea"/>
              <a:cs typeface="+mn-cs"/>
            </a:rPr>
          </a:br>
          <a:r>
            <a:rPr lang="en-AU" sz="1100" kern="1200">
              <a:solidFill>
                <a:prstClr val="white"/>
              </a:solidFill>
              <a:latin typeface="Calibri" panose="020F0502020204030204"/>
              <a:ea typeface="+mn-ea"/>
              <a:cs typeface="+mn-cs"/>
            </a:rPr>
            <a:t>12:30–2:30pm AEST</a:t>
          </a:r>
        </a:p>
      </dgm:t>
    </dgm:pt>
    <dgm:pt modelId="{D4043576-E9AB-4AA1-B77C-5E56BC4971F6}" type="parTrans" cxnId="{0E136878-471F-4976-9A7F-98D1E48B569A}">
      <dgm:prSet/>
      <dgm:spPr/>
      <dgm:t>
        <a:bodyPr/>
        <a:lstStyle/>
        <a:p>
          <a:endParaRPr lang="en-AU" sz="2400"/>
        </a:p>
      </dgm:t>
    </dgm:pt>
    <dgm:pt modelId="{DECAD450-5041-400D-8AFC-B267D58C87EA}" type="sibTrans" cxnId="{0E136878-471F-4976-9A7F-98D1E48B569A}">
      <dgm:prSet/>
      <dgm:spPr/>
      <dgm:t>
        <a:bodyPr/>
        <a:lstStyle/>
        <a:p>
          <a:endParaRPr lang="en-AU" sz="2400"/>
        </a:p>
      </dgm:t>
    </dgm:pt>
    <dgm:pt modelId="{667F3AC4-4FF6-4971-8F9F-38EF41CE2E7A}">
      <dgm:prSet custT="1"/>
      <dgm:spPr/>
      <dgm:t>
        <a:bodyPr/>
        <a:lstStyle/>
        <a:p>
          <a:r>
            <a:rPr lang="en-AU" sz="1100"/>
            <a:t>16 March 1pm AEDT</a:t>
          </a:r>
        </a:p>
      </dgm:t>
    </dgm:pt>
    <dgm:pt modelId="{C2B9E41E-D8DD-46DE-850F-40B978CE661A}" type="parTrans" cxnId="{52791D9D-3B0C-4634-8E24-8BC2E57FE65A}">
      <dgm:prSet/>
      <dgm:spPr/>
      <dgm:t>
        <a:bodyPr/>
        <a:lstStyle/>
        <a:p>
          <a:endParaRPr lang="en-AU" sz="2400"/>
        </a:p>
      </dgm:t>
    </dgm:pt>
    <dgm:pt modelId="{5304B5BA-1F4E-4E24-ABC1-259211E337A9}" type="sibTrans" cxnId="{52791D9D-3B0C-4634-8E24-8BC2E57FE65A}">
      <dgm:prSet/>
      <dgm:spPr/>
      <dgm:t>
        <a:bodyPr/>
        <a:lstStyle/>
        <a:p>
          <a:endParaRPr lang="en-AU" sz="2400"/>
        </a:p>
      </dgm:t>
    </dgm:pt>
    <dgm:pt modelId="{7BAC3C49-FE89-4FBB-A84A-42E038F61C9B}">
      <dgm:prSet custT="1"/>
      <dgm:spPr/>
      <dgm:t>
        <a:bodyPr/>
        <a:lstStyle/>
        <a:p>
          <a:r>
            <a:rPr lang="en-AU" sz="1100"/>
            <a:t>18 March 4pm AEDT</a:t>
          </a:r>
        </a:p>
      </dgm:t>
    </dgm:pt>
    <dgm:pt modelId="{E71CB546-E39A-4029-B357-EEEB36ED1FEC}" type="parTrans" cxnId="{F6C1A45D-678C-4622-8D03-AFA4ECD4C994}">
      <dgm:prSet/>
      <dgm:spPr/>
      <dgm:t>
        <a:bodyPr/>
        <a:lstStyle/>
        <a:p>
          <a:endParaRPr lang="en-AU" sz="2400"/>
        </a:p>
      </dgm:t>
    </dgm:pt>
    <dgm:pt modelId="{2EFF44BA-AE6E-4472-B180-E99594AC338E}" type="sibTrans" cxnId="{F6C1A45D-678C-4622-8D03-AFA4ECD4C994}">
      <dgm:prSet/>
      <dgm:spPr/>
      <dgm:t>
        <a:bodyPr/>
        <a:lstStyle/>
        <a:p>
          <a:endParaRPr lang="en-AU" sz="2400"/>
        </a:p>
      </dgm:t>
    </dgm:pt>
    <dgm:pt modelId="{9BD71795-DEC1-450B-BA20-E5A55BDC98AF}">
      <dgm:prSet custT="1"/>
      <dgm:spPr/>
      <dgm:t>
        <a:bodyPr/>
        <a:lstStyle/>
        <a:p>
          <a:r>
            <a:rPr lang="en-AU" sz="1100"/>
            <a:t>30 March 1pm AEDT</a:t>
          </a:r>
        </a:p>
      </dgm:t>
    </dgm:pt>
    <dgm:pt modelId="{379589DC-E0BB-4FA6-99E3-103F8BED32B5}" type="parTrans" cxnId="{9A4972A1-668C-4EBE-8737-4486E871C43E}">
      <dgm:prSet/>
      <dgm:spPr/>
      <dgm:t>
        <a:bodyPr/>
        <a:lstStyle/>
        <a:p>
          <a:endParaRPr lang="en-AU" sz="2400"/>
        </a:p>
      </dgm:t>
    </dgm:pt>
    <dgm:pt modelId="{5C5D74C3-ECF1-4F1E-9EE0-E83A24C97742}" type="sibTrans" cxnId="{9A4972A1-668C-4EBE-8737-4486E871C43E}">
      <dgm:prSet/>
      <dgm:spPr/>
      <dgm:t>
        <a:bodyPr/>
        <a:lstStyle/>
        <a:p>
          <a:endParaRPr lang="en-AU" sz="2400"/>
        </a:p>
      </dgm:t>
    </dgm:pt>
    <dgm:pt modelId="{9B5E54DA-AF73-4F98-A26F-1061E2DE22CE}">
      <dgm:prSet custT="1"/>
      <dgm:spPr/>
      <dgm:t>
        <a:bodyPr/>
        <a:lstStyle/>
        <a:p>
          <a:r>
            <a:rPr lang="en-AU" sz="1100"/>
            <a:t>01 April 4pm AEDT</a:t>
          </a:r>
        </a:p>
      </dgm:t>
    </dgm:pt>
    <dgm:pt modelId="{75490C21-0CE4-4763-A360-852214D5EEEF}" type="parTrans" cxnId="{2340117C-C08F-4FB2-8331-3874DD7A9220}">
      <dgm:prSet/>
      <dgm:spPr/>
      <dgm:t>
        <a:bodyPr/>
        <a:lstStyle/>
        <a:p>
          <a:endParaRPr lang="en-AU" sz="2400"/>
        </a:p>
      </dgm:t>
    </dgm:pt>
    <dgm:pt modelId="{B1273D4D-2544-4926-9AFC-57C6CE880BFA}" type="sibTrans" cxnId="{2340117C-C08F-4FB2-8331-3874DD7A9220}">
      <dgm:prSet/>
      <dgm:spPr/>
      <dgm:t>
        <a:bodyPr/>
        <a:lstStyle/>
        <a:p>
          <a:endParaRPr lang="en-AU" sz="2400"/>
        </a:p>
      </dgm:t>
    </dgm:pt>
    <dgm:pt modelId="{F1187666-5FA5-4062-BA3F-10098D985E44}" type="pres">
      <dgm:prSet presAssocID="{8F9D3976-D7E6-4C54-B1CA-B07479A1439A}" presName="theList" presStyleCnt="0">
        <dgm:presLayoutVars>
          <dgm:dir/>
          <dgm:animLvl val="lvl"/>
          <dgm:resizeHandles val="exact"/>
        </dgm:presLayoutVars>
      </dgm:prSet>
      <dgm:spPr/>
    </dgm:pt>
    <dgm:pt modelId="{8CF4F27E-345A-40B5-A67F-5345C6685F5E}" type="pres">
      <dgm:prSet presAssocID="{9E0B52A1-6DDC-4ABC-98D4-5E194431EC65}" presName="compNode" presStyleCnt="0"/>
      <dgm:spPr/>
    </dgm:pt>
    <dgm:pt modelId="{3E8F7538-A40E-4475-BE3E-CC608D2C908F}" type="pres">
      <dgm:prSet presAssocID="{9E0B52A1-6DDC-4ABC-98D4-5E194431EC65}" presName="aNode" presStyleLbl="bgShp" presStyleIdx="0" presStyleCnt="3"/>
      <dgm:spPr/>
    </dgm:pt>
    <dgm:pt modelId="{7484AA05-F5FF-438F-84A0-6A5ECB7054D9}" type="pres">
      <dgm:prSet presAssocID="{9E0B52A1-6DDC-4ABC-98D4-5E194431EC65}" presName="textNode" presStyleLbl="bgShp" presStyleIdx="0" presStyleCnt="3"/>
      <dgm:spPr/>
    </dgm:pt>
    <dgm:pt modelId="{A095D1D1-69B3-4CD0-9348-1E9598C39459}" type="pres">
      <dgm:prSet presAssocID="{9E0B52A1-6DDC-4ABC-98D4-5E194431EC65}" presName="compChildNode" presStyleCnt="0"/>
      <dgm:spPr/>
    </dgm:pt>
    <dgm:pt modelId="{07208444-C7A1-45FF-8793-0450A18AE1C4}" type="pres">
      <dgm:prSet presAssocID="{9E0B52A1-6DDC-4ABC-98D4-5E194431EC65}" presName="theInnerList" presStyleCnt="0"/>
      <dgm:spPr/>
    </dgm:pt>
    <dgm:pt modelId="{F7BB35E9-A225-439C-802C-FD7CF33F7466}" type="pres">
      <dgm:prSet presAssocID="{667F3AC4-4FF6-4971-8F9F-38EF41CE2E7A}" presName="childNode" presStyleLbl="node1" presStyleIdx="0" presStyleCnt="6">
        <dgm:presLayoutVars>
          <dgm:bulletEnabled val="1"/>
        </dgm:presLayoutVars>
      </dgm:prSet>
      <dgm:spPr/>
    </dgm:pt>
    <dgm:pt modelId="{B244B0B4-7C81-43F0-8F3B-4C7765C78E44}" type="pres">
      <dgm:prSet presAssocID="{667F3AC4-4FF6-4971-8F9F-38EF41CE2E7A}" presName="aSpace2" presStyleCnt="0"/>
      <dgm:spPr/>
    </dgm:pt>
    <dgm:pt modelId="{0295F0D8-1236-4234-8713-E71BDD13A78D}" type="pres">
      <dgm:prSet presAssocID="{7BAC3C49-FE89-4FBB-A84A-42E038F61C9B}" presName="childNode" presStyleLbl="node1" presStyleIdx="1" presStyleCnt="6">
        <dgm:presLayoutVars>
          <dgm:bulletEnabled val="1"/>
        </dgm:presLayoutVars>
      </dgm:prSet>
      <dgm:spPr/>
    </dgm:pt>
    <dgm:pt modelId="{71062F6C-DF3B-43C1-A180-84CC829550F0}" type="pres">
      <dgm:prSet presAssocID="{7BAC3C49-FE89-4FBB-A84A-42E038F61C9B}" presName="aSpace2" presStyleCnt="0"/>
      <dgm:spPr/>
    </dgm:pt>
    <dgm:pt modelId="{2E469356-43CC-48BA-AEC5-EA1F45BB58EA}" type="pres">
      <dgm:prSet presAssocID="{9BD71795-DEC1-450B-BA20-E5A55BDC98AF}" presName="childNode" presStyleLbl="node1" presStyleIdx="2" presStyleCnt="6">
        <dgm:presLayoutVars>
          <dgm:bulletEnabled val="1"/>
        </dgm:presLayoutVars>
      </dgm:prSet>
      <dgm:spPr/>
    </dgm:pt>
    <dgm:pt modelId="{B0A97872-AC50-4160-90F0-3C27C7F19EAF}" type="pres">
      <dgm:prSet presAssocID="{9BD71795-DEC1-450B-BA20-E5A55BDC98AF}" presName="aSpace2" presStyleCnt="0"/>
      <dgm:spPr/>
    </dgm:pt>
    <dgm:pt modelId="{3FE88FC5-B48E-414B-89C2-61ADDD0669AF}" type="pres">
      <dgm:prSet presAssocID="{9B5E54DA-AF73-4F98-A26F-1061E2DE22CE}" presName="childNode" presStyleLbl="node1" presStyleIdx="3" presStyleCnt="6">
        <dgm:presLayoutVars>
          <dgm:bulletEnabled val="1"/>
        </dgm:presLayoutVars>
      </dgm:prSet>
      <dgm:spPr/>
    </dgm:pt>
    <dgm:pt modelId="{9B784E7D-76A9-46A3-9DDB-AE6EA7353E78}" type="pres">
      <dgm:prSet presAssocID="{9E0B52A1-6DDC-4ABC-98D4-5E194431EC65}" presName="aSpace" presStyleCnt="0"/>
      <dgm:spPr/>
    </dgm:pt>
    <dgm:pt modelId="{2896CB13-7BE3-44CA-AEFD-69E3E36AC5C3}" type="pres">
      <dgm:prSet presAssocID="{3CA38F13-2155-4FAA-987F-3DB49E64314A}" presName="compNode" presStyleCnt="0"/>
      <dgm:spPr/>
    </dgm:pt>
    <dgm:pt modelId="{60C019F8-89DF-4189-82AA-78801ED716CB}" type="pres">
      <dgm:prSet presAssocID="{3CA38F13-2155-4FAA-987F-3DB49E64314A}" presName="aNode" presStyleLbl="bgShp" presStyleIdx="1" presStyleCnt="3"/>
      <dgm:spPr/>
    </dgm:pt>
    <dgm:pt modelId="{74FFCAE6-91C7-40EB-93C5-49D17213424A}" type="pres">
      <dgm:prSet presAssocID="{3CA38F13-2155-4FAA-987F-3DB49E64314A}" presName="textNode" presStyleLbl="bgShp" presStyleIdx="1" presStyleCnt="3"/>
      <dgm:spPr/>
    </dgm:pt>
    <dgm:pt modelId="{E487BF5A-17A5-45AB-A7B6-8EADF542BF4B}" type="pres">
      <dgm:prSet presAssocID="{3CA38F13-2155-4FAA-987F-3DB49E64314A}" presName="compChildNode" presStyleCnt="0"/>
      <dgm:spPr/>
    </dgm:pt>
    <dgm:pt modelId="{ACBD2670-8727-48FB-88DD-6BC795374ABD}" type="pres">
      <dgm:prSet presAssocID="{3CA38F13-2155-4FAA-987F-3DB49E64314A}" presName="theInnerList" presStyleCnt="0"/>
      <dgm:spPr/>
    </dgm:pt>
    <dgm:pt modelId="{F4A9D0C1-34EF-471B-9A20-BAF7B6542B8D}" type="pres">
      <dgm:prSet presAssocID="{FB9EC544-D9D0-4B8B-9FC7-38D7F68B6125}" presName="childNode" presStyleLbl="node1" presStyleIdx="4" presStyleCnt="6" custScaleY="61371" custLinFactNeighborY="6340">
        <dgm:presLayoutVars>
          <dgm:bulletEnabled val="1"/>
        </dgm:presLayoutVars>
      </dgm:prSet>
      <dgm:spPr/>
    </dgm:pt>
    <dgm:pt modelId="{627A9D78-AC64-4758-946E-A61603479842}" type="pres">
      <dgm:prSet presAssocID="{3CA38F13-2155-4FAA-987F-3DB49E64314A}" presName="aSpace" presStyleCnt="0"/>
      <dgm:spPr/>
    </dgm:pt>
    <dgm:pt modelId="{1E0F499D-BAB2-426A-AF67-774B79E31E63}" type="pres">
      <dgm:prSet presAssocID="{C3206ACD-56D4-4A23-AF03-497B87DF8F03}" presName="compNode" presStyleCnt="0"/>
      <dgm:spPr/>
    </dgm:pt>
    <dgm:pt modelId="{134CA035-5AEF-49FC-BA17-F55712489E07}" type="pres">
      <dgm:prSet presAssocID="{C3206ACD-56D4-4A23-AF03-497B87DF8F03}" presName="aNode" presStyleLbl="bgShp" presStyleIdx="2" presStyleCnt="3"/>
      <dgm:spPr/>
    </dgm:pt>
    <dgm:pt modelId="{AB619416-0954-431F-9B94-46BABA0AB9AB}" type="pres">
      <dgm:prSet presAssocID="{C3206ACD-56D4-4A23-AF03-497B87DF8F03}" presName="textNode" presStyleLbl="bgShp" presStyleIdx="2" presStyleCnt="3"/>
      <dgm:spPr/>
    </dgm:pt>
    <dgm:pt modelId="{D5A61286-132E-4C78-88F8-1FF4AC56364D}" type="pres">
      <dgm:prSet presAssocID="{C3206ACD-56D4-4A23-AF03-497B87DF8F03}" presName="compChildNode" presStyleCnt="0"/>
      <dgm:spPr/>
    </dgm:pt>
    <dgm:pt modelId="{62F8B146-3B29-4648-8F92-DBE7C6C5B00E}" type="pres">
      <dgm:prSet presAssocID="{C3206ACD-56D4-4A23-AF03-497B87DF8F03}" presName="theInnerList" presStyleCnt="0"/>
      <dgm:spPr/>
    </dgm:pt>
    <dgm:pt modelId="{1DABB16C-942F-43E8-9028-C82798F2D41C}" type="pres">
      <dgm:prSet presAssocID="{F739EE3C-149F-423E-9FD2-04450F8DB8B5}" presName="childNode" presStyleLbl="node1" presStyleIdx="5" presStyleCnt="6" custScaleY="61371" custLinFactNeighborY="6340">
        <dgm:presLayoutVars>
          <dgm:bulletEnabled val="1"/>
        </dgm:presLayoutVars>
      </dgm:prSet>
      <dgm:spPr>
        <a:xfrm>
          <a:off x="3103459" y="730990"/>
          <a:ext cx="1103263" cy="1583812"/>
        </a:xfrm>
        <a:prstGeom prst="roundRect">
          <a:avLst>
            <a:gd name="adj" fmla="val 10000"/>
          </a:avLst>
        </a:prstGeom>
      </dgm:spPr>
    </dgm:pt>
  </dgm:ptLst>
  <dgm:cxnLst>
    <dgm:cxn modelId="{49F9D010-D832-4C38-B12D-46709634A6DF}" type="presOf" srcId="{8F9D3976-D7E6-4C54-B1CA-B07479A1439A}" destId="{F1187666-5FA5-4062-BA3F-10098D985E44}" srcOrd="0" destOrd="0" presId="urn:microsoft.com/office/officeart/2005/8/layout/lProcess2"/>
    <dgm:cxn modelId="{0DFA7918-6865-4018-908E-CD4D71007050}" type="presOf" srcId="{3CA38F13-2155-4FAA-987F-3DB49E64314A}" destId="{60C019F8-89DF-4189-82AA-78801ED716CB}" srcOrd="0" destOrd="0" presId="urn:microsoft.com/office/officeart/2005/8/layout/lProcess2"/>
    <dgm:cxn modelId="{29C59A22-3E7C-4129-B96B-B04FDCFE8C72}" srcId="{3CA38F13-2155-4FAA-987F-3DB49E64314A}" destId="{FB9EC544-D9D0-4B8B-9FC7-38D7F68B6125}" srcOrd="0" destOrd="0" parTransId="{22C87845-1317-4DA7-8BC9-4F5049DA6EC5}" sibTransId="{E85A801C-2D7F-47A4-A433-6552278D67C1}"/>
    <dgm:cxn modelId="{336C302A-38D2-41BF-AAAD-2E2D5EE9DD77}" srcId="{8F9D3976-D7E6-4C54-B1CA-B07479A1439A}" destId="{C3206ACD-56D4-4A23-AF03-497B87DF8F03}" srcOrd="2" destOrd="0" parTransId="{DAC65CA4-15CD-4E70-8F73-E36ABAA2A2D0}" sibTransId="{B87E63D9-1B26-4FD5-94E8-AA7E8930B0DC}"/>
    <dgm:cxn modelId="{F6C1A45D-678C-4622-8D03-AFA4ECD4C994}" srcId="{9E0B52A1-6DDC-4ABC-98D4-5E194431EC65}" destId="{7BAC3C49-FE89-4FBB-A84A-42E038F61C9B}" srcOrd="1" destOrd="0" parTransId="{E71CB546-E39A-4029-B357-EEEB36ED1FEC}" sibTransId="{2EFF44BA-AE6E-4472-B180-E99594AC338E}"/>
    <dgm:cxn modelId="{BE367744-0EB8-40DD-859D-C5B07C326C3B}" type="presOf" srcId="{9BD71795-DEC1-450B-BA20-E5A55BDC98AF}" destId="{2E469356-43CC-48BA-AEC5-EA1F45BB58EA}" srcOrd="0" destOrd="0" presId="urn:microsoft.com/office/officeart/2005/8/layout/lProcess2"/>
    <dgm:cxn modelId="{0E136878-471F-4976-9A7F-98D1E48B569A}" srcId="{C3206ACD-56D4-4A23-AF03-497B87DF8F03}" destId="{F739EE3C-149F-423E-9FD2-04450F8DB8B5}" srcOrd="0" destOrd="0" parTransId="{D4043576-E9AB-4AA1-B77C-5E56BC4971F6}" sibTransId="{DECAD450-5041-400D-8AFC-B267D58C87EA}"/>
    <dgm:cxn modelId="{2340117C-C08F-4FB2-8331-3874DD7A9220}" srcId="{9E0B52A1-6DDC-4ABC-98D4-5E194431EC65}" destId="{9B5E54DA-AF73-4F98-A26F-1061E2DE22CE}" srcOrd="3" destOrd="0" parTransId="{75490C21-0CE4-4763-A360-852214D5EEEF}" sibTransId="{B1273D4D-2544-4926-9AFC-57C6CE880BFA}"/>
    <dgm:cxn modelId="{116F2788-9FAE-4E92-BAE4-338194EE245E}" type="presOf" srcId="{C3206ACD-56D4-4A23-AF03-497B87DF8F03}" destId="{134CA035-5AEF-49FC-BA17-F55712489E07}" srcOrd="0" destOrd="0" presId="urn:microsoft.com/office/officeart/2005/8/layout/lProcess2"/>
    <dgm:cxn modelId="{BF462F8D-52DA-4A86-91C5-EE154A77510B}" type="presOf" srcId="{F739EE3C-149F-423E-9FD2-04450F8DB8B5}" destId="{1DABB16C-942F-43E8-9028-C82798F2D41C}" srcOrd="0" destOrd="0" presId="urn:microsoft.com/office/officeart/2005/8/layout/lProcess2"/>
    <dgm:cxn modelId="{6127818F-59F8-45EE-8192-9DC8BDE7C3A1}" type="presOf" srcId="{FB9EC544-D9D0-4B8B-9FC7-38D7F68B6125}" destId="{F4A9D0C1-34EF-471B-9A20-BAF7B6542B8D}" srcOrd="0" destOrd="0" presId="urn:microsoft.com/office/officeart/2005/8/layout/lProcess2"/>
    <dgm:cxn modelId="{52791D9D-3B0C-4634-8E24-8BC2E57FE65A}" srcId="{9E0B52A1-6DDC-4ABC-98D4-5E194431EC65}" destId="{667F3AC4-4FF6-4971-8F9F-38EF41CE2E7A}" srcOrd="0" destOrd="0" parTransId="{C2B9E41E-D8DD-46DE-850F-40B978CE661A}" sibTransId="{5304B5BA-1F4E-4E24-ABC1-259211E337A9}"/>
    <dgm:cxn modelId="{9A4972A1-668C-4EBE-8737-4486E871C43E}" srcId="{9E0B52A1-6DDC-4ABC-98D4-5E194431EC65}" destId="{9BD71795-DEC1-450B-BA20-E5A55BDC98AF}" srcOrd="2" destOrd="0" parTransId="{379589DC-E0BB-4FA6-99E3-103F8BED32B5}" sibTransId="{5C5D74C3-ECF1-4F1E-9EE0-E83A24C97742}"/>
    <dgm:cxn modelId="{18DAEAB2-40B3-4E43-A76B-5B387B50E387}" type="presOf" srcId="{3CA38F13-2155-4FAA-987F-3DB49E64314A}" destId="{74FFCAE6-91C7-40EB-93C5-49D17213424A}" srcOrd="1" destOrd="0" presId="urn:microsoft.com/office/officeart/2005/8/layout/lProcess2"/>
    <dgm:cxn modelId="{76F633BA-A10A-43DE-8373-014C229E864B}" type="presOf" srcId="{C3206ACD-56D4-4A23-AF03-497B87DF8F03}" destId="{AB619416-0954-431F-9B94-46BABA0AB9AB}" srcOrd="1" destOrd="0" presId="urn:microsoft.com/office/officeart/2005/8/layout/lProcess2"/>
    <dgm:cxn modelId="{928859C8-F015-4201-B914-34CBAB64C54A}" srcId="{8F9D3976-D7E6-4C54-B1CA-B07479A1439A}" destId="{9E0B52A1-6DDC-4ABC-98D4-5E194431EC65}" srcOrd="0" destOrd="0" parTransId="{1C169724-40AF-4DF9-B40B-E30044AA8FCB}" sibTransId="{F07C9864-49C7-435A-A56F-271D7E52B010}"/>
    <dgm:cxn modelId="{5A9DE5C8-ECDD-4792-93AD-962D9DAB054B}" srcId="{8F9D3976-D7E6-4C54-B1CA-B07479A1439A}" destId="{3CA38F13-2155-4FAA-987F-3DB49E64314A}" srcOrd="1" destOrd="0" parTransId="{FCAAA126-BC19-4F9D-914F-9F0E4B51033A}" sibTransId="{4ABC923C-2AC5-49F0-96A5-AE746825849B}"/>
    <dgm:cxn modelId="{E79C3DCB-2837-4B6D-9C0C-521A4901B6A3}" type="presOf" srcId="{667F3AC4-4FF6-4971-8F9F-38EF41CE2E7A}" destId="{F7BB35E9-A225-439C-802C-FD7CF33F7466}" srcOrd="0" destOrd="0" presId="urn:microsoft.com/office/officeart/2005/8/layout/lProcess2"/>
    <dgm:cxn modelId="{92AE7ECC-2CE4-4CC1-BE5A-8EB5E5D41A32}" type="presOf" srcId="{7BAC3C49-FE89-4FBB-A84A-42E038F61C9B}" destId="{0295F0D8-1236-4234-8713-E71BDD13A78D}" srcOrd="0" destOrd="0" presId="urn:microsoft.com/office/officeart/2005/8/layout/lProcess2"/>
    <dgm:cxn modelId="{80BEA7DB-1DBC-4ED0-A690-6952D6493916}" type="presOf" srcId="{9E0B52A1-6DDC-4ABC-98D4-5E194431EC65}" destId="{7484AA05-F5FF-438F-84A0-6A5ECB7054D9}" srcOrd="1" destOrd="0" presId="urn:microsoft.com/office/officeart/2005/8/layout/lProcess2"/>
    <dgm:cxn modelId="{D938ACEF-0E3C-4A58-B16D-DA69EE0D3B7A}" type="presOf" srcId="{9E0B52A1-6DDC-4ABC-98D4-5E194431EC65}" destId="{3E8F7538-A40E-4475-BE3E-CC608D2C908F}" srcOrd="0" destOrd="0" presId="urn:microsoft.com/office/officeart/2005/8/layout/lProcess2"/>
    <dgm:cxn modelId="{B59A9EF6-CED6-4A2F-BDE6-7E25C77D11DD}" type="presOf" srcId="{9B5E54DA-AF73-4F98-A26F-1061E2DE22CE}" destId="{3FE88FC5-B48E-414B-89C2-61ADDD0669AF}" srcOrd="0" destOrd="0" presId="urn:microsoft.com/office/officeart/2005/8/layout/lProcess2"/>
    <dgm:cxn modelId="{53756C5F-5FA7-48A8-A7D7-7946D24A4CC5}" type="presParOf" srcId="{F1187666-5FA5-4062-BA3F-10098D985E44}" destId="{8CF4F27E-345A-40B5-A67F-5345C6685F5E}" srcOrd="0" destOrd="0" presId="urn:microsoft.com/office/officeart/2005/8/layout/lProcess2"/>
    <dgm:cxn modelId="{1FF05A65-BA04-49FF-9260-950388E9B469}" type="presParOf" srcId="{8CF4F27E-345A-40B5-A67F-5345C6685F5E}" destId="{3E8F7538-A40E-4475-BE3E-CC608D2C908F}" srcOrd="0" destOrd="0" presId="urn:microsoft.com/office/officeart/2005/8/layout/lProcess2"/>
    <dgm:cxn modelId="{BA51FB3F-DB14-4551-8EBF-99C6E2800154}" type="presParOf" srcId="{8CF4F27E-345A-40B5-A67F-5345C6685F5E}" destId="{7484AA05-F5FF-438F-84A0-6A5ECB7054D9}" srcOrd="1" destOrd="0" presId="urn:microsoft.com/office/officeart/2005/8/layout/lProcess2"/>
    <dgm:cxn modelId="{9BB11785-CBD2-4151-9003-641C27A259E4}" type="presParOf" srcId="{8CF4F27E-345A-40B5-A67F-5345C6685F5E}" destId="{A095D1D1-69B3-4CD0-9348-1E9598C39459}" srcOrd="2" destOrd="0" presId="urn:microsoft.com/office/officeart/2005/8/layout/lProcess2"/>
    <dgm:cxn modelId="{FED319E4-2343-4C5C-8219-59541F3E4409}" type="presParOf" srcId="{A095D1D1-69B3-4CD0-9348-1E9598C39459}" destId="{07208444-C7A1-45FF-8793-0450A18AE1C4}" srcOrd="0" destOrd="0" presId="urn:microsoft.com/office/officeart/2005/8/layout/lProcess2"/>
    <dgm:cxn modelId="{83DAAF4B-1A7A-41D7-AC02-84CB390DEF16}" type="presParOf" srcId="{07208444-C7A1-45FF-8793-0450A18AE1C4}" destId="{F7BB35E9-A225-439C-802C-FD7CF33F7466}" srcOrd="0" destOrd="0" presId="urn:microsoft.com/office/officeart/2005/8/layout/lProcess2"/>
    <dgm:cxn modelId="{FAC4C74C-84C1-4799-BC0F-E243321F0DC5}" type="presParOf" srcId="{07208444-C7A1-45FF-8793-0450A18AE1C4}" destId="{B244B0B4-7C81-43F0-8F3B-4C7765C78E44}" srcOrd="1" destOrd="0" presId="urn:microsoft.com/office/officeart/2005/8/layout/lProcess2"/>
    <dgm:cxn modelId="{56939138-CEDB-4B7C-8013-2685122ACFDB}" type="presParOf" srcId="{07208444-C7A1-45FF-8793-0450A18AE1C4}" destId="{0295F0D8-1236-4234-8713-E71BDD13A78D}" srcOrd="2" destOrd="0" presId="urn:microsoft.com/office/officeart/2005/8/layout/lProcess2"/>
    <dgm:cxn modelId="{2A5198CB-6F6A-4BA3-BE77-AF202E92F93A}" type="presParOf" srcId="{07208444-C7A1-45FF-8793-0450A18AE1C4}" destId="{71062F6C-DF3B-43C1-A180-84CC829550F0}" srcOrd="3" destOrd="0" presId="urn:microsoft.com/office/officeart/2005/8/layout/lProcess2"/>
    <dgm:cxn modelId="{4AC19C9F-319E-4580-9890-D744A194D853}" type="presParOf" srcId="{07208444-C7A1-45FF-8793-0450A18AE1C4}" destId="{2E469356-43CC-48BA-AEC5-EA1F45BB58EA}" srcOrd="4" destOrd="0" presId="urn:microsoft.com/office/officeart/2005/8/layout/lProcess2"/>
    <dgm:cxn modelId="{2ECDC92A-761C-473C-A765-0AE0037E66D8}" type="presParOf" srcId="{07208444-C7A1-45FF-8793-0450A18AE1C4}" destId="{B0A97872-AC50-4160-90F0-3C27C7F19EAF}" srcOrd="5" destOrd="0" presId="urn:microsoft.com/office/officeart/2005/8/layout/lProcess2"/>
    <dgm:cxn modelId="{41452BBC-792A-44F9-866B-4D597CDABFF9}" type="presParOf" srcId="{07208444-C7A1-45FF-8793-0450A18AE1C4}" destId="{3FE88FC5-B48E-414B-89C2-61ADDD0669AF}" srcOrd="6" destOrd="0" presId="urn:microsoft.com/office/officeart/2005/8/layout/lProcess2"/>
    <dgm:cxn modelId="{7C761F4C-5C87-49AC-A8A7-53521DE934BF}" type="presParOf" srcId="{F1187666-5FA5-4062-BA3F-10098D985E44}" destId="{9B784E7D-76A9-46A3-9DDB-AE6EA7353E78}" srcOrd="1" destOrd="0" presId="urn:microsoft.com/office/officeart/2005/8/layout/lProcess2"/>
    <dgm:cxn modelId="{7CF4C8E4-A417-4372-BCA3-A6A35458310A}" type="presParOf" srcId="{F1187666-5FA5-4062-BA3F-10098D985E44}" destId="{2896CB13-7BE3-44CA-AEFD-69E3E36AC5C3}" srcOrd="2" destOrd="0" presId="urn:microsoft.com/office/officeart/2005/8/layout/lProcess2"/>
    <dgm:cxn modelId="{5E5059D3-825E-4800-941A-A979BE1A1465}" type="presParOf" srcId="{2896CB13-7BE3-44CA-AEFD-69E3E36AC5C3}" destId="{60C019F8-89DF-4189-82AA-78801ED716CB}" srcOrd="0" destOrd="0" presId="urn:microsoft.com/office/officeart/2005/8/layout/lProcess2"/>
    <dgm:cxn modelId="{DD30D702-F3A7-4308-9CF5-27D4E6B032A5}" type="presParOf" srcId="{2896CB13-7BE3-44CA-AEFD-69E3E36AC5C3}" destId="{74FFCAE6-91C7-40EB-93C5-49D17213424A}" srcOrd="1" destOrd="0" presId="urn:microsoft.com/office/officeart/2005/8/layout/lProcess2"/>
    <dgm:cxn modelId="{2ED75BC4-56EE-4F05-AC2A-CE627C1CF5DD}" type="presParOf" srcId="{2896CB13-7BE3-44CA-AEFD-69E3E36AC5C3}" destId="{E487BF5A-17A5-45AB-A7B6-8EADF542BF4B}" srcOrd="2" destOrd="0" presId="urn:microsoft.com/office/officeart/2005/8/layout/lProcess2"/>
    <dgm:cxn modelId="{5277F171-C430-46B9-8EF7-B0B646DD1D58}" type="presParOf" srcId="{E487BF5A-17A5-45AB-A7B6-8EADF542BF4B}" destId="{ACBD2670-8727-48FB-88DD-6BC795374ABD}" srcOrd="0" destOrd="0" presId="urn:microsoft.com/office/officeart/2005/8/layout/lProcess2"/>
    <dgm:cxn modelId="{6D45D57D-4B82-47C3-9CFC-0DFE91D59A9D}" type="presParOf" srcId="{ACBD2670-8727-48FB-88DD-6BC795374ABD}" destId="{F4A9D0C1-34EF-471B-9A20-BAF7B6542B8D}" srcOrd="0" destOrd="0" presId="urn:microsoft.com/office/officeart/2005/8/layout/lProcess2"/>
    <dgm:cxn modelId="{A000AD43-BAEA-41AB-9C57-A267B3EB6BC8}" type="presParOf" srcId="{F1187666-5FA5-4062-BA3F-10098D985E44}" destId="{627A9D78-AC64-4758-946E-A61603479842}" srcOrd="3" destOrd="0" presId="urn:microsoft.com/office/officeart/2005/8/layout/lProcess2"/>
    <dgm:cxn modelId="{70315901-B280-4716-95A7-76F75E464C45}" type="presParOf" srcId="{F1187666-5FA5-4062-BA3F-10098D985E44}" destId="{1E0F499D-BAB2-426A-AF67-774B79E31E63}" srcOrd="4" destOrd="0" presId="urn:microsoft.com/office/officeart/2005/8/layout/lProcess2"/>
    <dgm:cxn modelId="{6877F3C9-0C63-4B2D-8ECC-10798CBF82F7}" type="presParOf" srcId="{1E0F499D-BAB2-426A-AF67-774B79E31E63}" destId="{134CA035-5AEF-49FC-BA17-F55712489E07}" srcOrd="0" destOrd="0" presId="urn:microsoft.com/office/officeart/2005/8/layout/lProcess2"/>
    <dgm:cxn modelId="{98D229DE-CCEE-42BC-905A-D317434EB93F}" type="presParOf" srcId="{1E0F499D-BAB2-426A-AF67-774B79E31E63}" destId="{AB619416-0954-431F-9B94-46BABA0AB9AB}" srcOrd="1" destOrd="0" presId="urn:microsoft.com/office/officeart/2005/8/layout/lProcess2"/>
    <dgm:cxn modelId="{66CD5E9F-F236-490C-A5AE-BF001174CE6C}" type="presParOf" srcId="{1E0F499D-BAB2-426A-AF67-774B79E31E63}" destId="{D5A61286-132E-4C78-88F8-1FF4AC56364D}" srcOrd="2" destOrd="0" presId="urn:microsoft.com/office/officeart/2005/8/layout/lProcess2"/>
    <dgm:cxn modelId="{DCF4EC0E-E8EC-4E10-9E0F-B4F2D2F14F8C}" type="presParOf" srcId="{D5A61286-132E-4C78-88F8-1FF4AC56364D}" destId="{62F8B146-3B29-4648-8F92-DBE7C6C5B00E}" srcOrd="0" destOrd="0" presId="urn:microsoft.com/office/officeart/2005/8/layout/lProcess2"/>
    <dgm:cxn modelId="{3F914585-E98C-4BDE-B3F3-0261211F3890}" type="presParOf" srcId="{62F8B146-3B29-4648-8F92-DBE7C6C5B00E}" destId="{1DABB16C-942F-43E8-9028-C82798F2D41C}" srcOrd="0" destOrd="0" presId="urn:microsoft.com/office/officeart/2005/8/layout/lProcess2"/>
  </dgm:cxnLst>
  <dgm:bg/>
  <dgm:whole>
    <a:ln w="38100">
      <a:solidFill>
        <a:srgbClr val="4488AB"/>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107BB-63C4-4194-ABA2-3E56FB8B6FAC}">
      <dsp:nvSpPr>
        <dsp:cNvPr id="0" name=""/>
        <dsp:cNvSpPr/>
      </dsp:nvSpPr>
      <dsp:spPr>
        <a:xfrm>
          <a:off x="1283" y="0"/>
          <a:ext cx="3337470" cy="52003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Safety of people with disability</a:t>
          </a:r>
        </a:p>
      </dsp:txBody>
      <dsp:txXfrm>
        <a:off x="1283" y="0"/>
        <a:ext cx="3337470" cy="1560097"/>
      </dsp:txXfrm>
    </dsp:sp>
    <dsp:sp modelId="{829C565D-BC63-44CB-938E-E18B009CA05B}">
      <dsp:nvSpPr>
        <dsp:cNvPr id="0" name=""/>
        <dsp:cNvSpPr/>
      </dsp:nvSpPr>
      <dsp:spPr>
        <a:xfrm>
          <a:off x="335030" y="1560541"/>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t>Research questions initiated by teams</a:t>
          </a:r>
        </a:p>
      </dsp:txBody>
      <dsp:txXfrm>
        <a:off x="364953" y="1590464"/>
        <a:ext cx="2610130" cy="961809"/>
      </dsp:txXfrm>
    </dsp:sp>
    <dsp:sp modelId="{F1149C56-6086-4133-A96E-1EADA61152CA}">
      <dsp:nvSpPr>
        <dsp:cNvPr id="0" name=""/>
        <dsp:cNvSpPr/>
      </dsp:nvSpPr>
      <dsp:spPr>
        <a:xfrm>
          <a:off x="335030" y="2739374"/>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Duration of funding: 12 months</a:t>
          </a:r>
          <a:endParaRPr lang="en-AU" sz="1600" kern="1200"/>
        </a:p>
      </dsp:txBody>
      <dsp:txXfrm>
        <a:off x="364953" y="2769297"/>
        <a:ext cx="2610130" cy="961809"/>
      </dsp:txXfrm>
    </dsp:sp>
    <dsp:sp modelId="{7201ACD8-27F2-4A2E-BDCA-E617CF5A5DA2}">
      <dsp:nvSpPr>
        <dsp:cNvPr id="0" name=""/>
        <dsp:cNvSpPr/>
      </dsp:nvSpPr>
      <dsp:spPr>
        <a:xfrm>
          <a:off x="335030" y="3918207"/>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t>Up to $300,000 per team</a:t>
          </a:r>
        </a:p>
        <a:p>
          <a:pPr marL="0" lvl="0" indent="0" algn="ctr" defTabSz="711200">
            <a:lnSpc>
              <a:spcPct val="90000"/>
            </a:lnSpc>
            <a:spcBef>
              <a:spcPct val="0"/>
            </a:spcBef>
            <a:spcAft>
              <a:spcPct val="35000"/>
            </a:spcAft>
            <a:buNone/>
          </a:pPr>
          <a:r>
            <a:rPr lang="en-AU" sz="1600" kern="1200"/>
            <a:t>Total $2.4 million</a:t>
          </a:r>
        </a:p>
      </dsp:txBody>
      <dsp:txXfrm>
        <a:off x="364953" y="3948130"/>
        <a:ext cx="2610130" cy="961809"/>
      </dsp:txXfrm>
    </dsp:sp>
    <dsp:sp modelId="{22CCAC4A-B7DD-435A-8175-E6EE7655E484}">
      <dsp:nvSpPr>
        <dsp:cNvPr id="0" name=""/>
        <dsp:cNvSpPr/>
      </dsp:nvSpPr>
      <dsp:spPr>
        <a:xfrm>
          <a:off x="3589064" y="0"/>
          <a:ext cx="3337470" cy="52003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Safety of people with disability</a:t>
          </a:r>
        </a:p>
      </dsp:txBody>
      <dsp:txXfrm>
        <a:off x="3589064" y="0"/>
        <a:ext cx="3337470" cy="1560097"/>
      </dsp:txXfrm>
    </dsp:sp>
    <dsp:sp modelId="{9750A862-BF29-4EC1-9CDA-5F2D47600D1E}">
      <dsp:nvSpPr>
        <dsp:cNvPr id="0" name=""/>
        <dsp:cNvSpPr/>
      </dsp:nvSpPr>
      <dsp:spPr>
        <a:xfrm>
          <a:off x="3922811" y="1560541"/>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Research projects focused on pathways to elimination of restrictive practices for people with disability</a:t>
          </a:r>
          <a:endParaRPr lang="en-AU" sz="1600" kern="1200"/>
        </a:p>
      </dsp:txBody>
      <dsp:txXfrm>
        <a:off x="3952734" y="1590464"/>
        <a:ext cx="2610130" cy="961809"/>
      </dsp:txXfrm>
    </dsp:sp>
    <dsp:sp modelId="{23AA7886-2170-4923-BDA8-90D927CD6847}">
      <dsp:nvSpPr>
        <dsp:cNvPr id="0" name=""/>
        <dsp:cNvSpPr/>
      </dsp:nvSpPr>
      <dsp:spPr>
        <a:xfrm>
          <a:off x="3922811" y="2739374"/>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Duration of funding: 12 months</a:t>
          </a:r>
          <a:endParaRPr lang="en-AU" sz="1600" kern="1200"/>
        </a:p>
      </dsp:txBody>
      <dsp:txXfrm>
        <a:off x="3952734" y="2769297"/>
        <a:ext cx="2610130" cy="961809"/>
      </dsp:txXfrm>
    </dsp:sp>
    <dsp:sp modelId="{98C5BD66-57ED-4230-9E22-0B5BDFD2B833}">
      <dsp:nvSpPr>
        <dsp:cNvPr id="0" name=""/>
        <dsp:cNvSpPr/>
      </dsp:nvSpPr>
      <dsp:spPr>
        <a:xfrm>
          <a:off x="3922811" y="3918207"/>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t>Up to $300,000 per team</a:t>
          </a:r>
        </a:p>
        <a:p>
          <a:pPr marL="0" lvl="0" indent="0" algn="ctr" defTabSz="711200">
            <a:lnSpc>
              <a:spcPct val="90000"/>
            </a:lnSpc>
            <a:spcBef>
              <a:spcPct val="0"/>
            </a:spcBef>
            <a:spcAft>
              <a:spcPct val="35000"/>
            </a:spcAft>
            <a:buNone/>
          </a:pPr>
          <a:r>
            <a:rPr lang="en-AU" sz="1600" kern="1200"/>
            <a:t>Total $600,000</a:t>
          </a:r>
        </a:p>
      </dsp:txBody>
      <dsp:txXfrm>
        <a:off x="3952734" y="3948130"/>
        <a:ext cx="2610130" cy="961809"/>
      </dsp:txXfrm>
    </dsp:sp>
    <dsp:sp modelId="{5969475D-4CCF-48AE-B00B-2A4BCB14EA51}">
      <dsp:nvSpPr>
        <dsp:cNvPr id="0" name=""/>
        <dsp:cNvSpPr/>
      </dsp:nvSpPr>
      <dsp:spPr>
        <a:xfrm>
          <a:off x="7176844" y="0"/>
          <a:ext cx="3337470" cy="520032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AU" sz="3100" kern="1200"/>
            <a:t>Accessible and inclusive communities</a:t>
          </a:r>
        </a:p>
      </dsp:txBody>
      <dsp:txXfrm>
        <a:off x="7176844" y="0"/>
        <a:ext cx="3337470" cy="1560097"/>
      </dsp:txXfrm>
    </dsp:sp>
    <dsp:sp modelId="{372ED2A2-7AB1-4583-B554-87BB13380681}">
      <dsp:nvSpPr>
        <dsp:cNvPr id="0" name=""/>
        <dsp:cNvSpPr/>
      </dsp:nvSpPr>
      <dsp:spPr>
        <a:xfrm>
          <a:off x="7510592" y="1560541"/>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t>Research questions initiated by teams </a:t>
          </a:r>
        </a:p>
      </dsp:txBody>
      <dsp:txXfrm>
        <a:off x="7540515" y="1590464"/>
        <a:ext cx="2610130" cy="961809"/>
      </dsp:txXfrm>
    </dsp:sp>
    <dsp:sp modelId="{A5E27D31-9E1F-4E08-A6E4-E0D1665E1F36}">
      <dsp:nvSpPr>
        <dsp:cNvPr id="0" name=""/>
        <dsp:cNvSpPr/>
      </dsp:nvSpPr>
      <dsp:spPr>
        <a:xfrm>
          <a:off x="7510592" y="2739374"/>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Duration of funding: 12 months</a:t>
          </a:r>
          <a:endParaRPr lang="en-AU" sz="1600" kern="1200"/>
        </a:p>
      </dsp:txBody>
      <dsp:txXfrm>
        <a:off x="7540515" y="2769297"/>
        <a:ext cx="2610130" cy="961809"/>
      </dsp:txXfrm>
    </dsp:sp>
    <dsp:sp modelId="{E1B3FADA-B851-4026-8A12-67410A70D2B0}">
      <dsp:nvSpPr>
        <dsp:cNvPr id="0" name=""/>
        <dsp:cNvSpPr/>
      </dsp:nvSpPr>
      <dsp:spPr>
        <a:xfrm>
          <a:off x="7510592" y="3918207"/>
          <a:ext cx="2669976" cy="102165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kern="1200"/>
            <a:t>Up to $300,000 per team</a:t>
          </a:r>
        </a:p>
        <a:p>
          <a:pPr marL="0" lvl="0" indent="0" algn="ctr" defTabSz="711200">
            <a:lnSpc>
              <a:spcPct val="90000"/>
            </a:lnSpc>
            <a:spcBef>
              <a:spcPct val="0"/>
            </a:spcBef>
            <a:spcAft>
              <a:spcPct val="35000"/>
            </a:spcAft>
            <a:buNone/>
          </a:pPr>
          <a:r>
            <a:rPr lang="en-AU" sz="1600" kern="1200"/>
            <a:t>Total $2 million</a:t>
          </a:r>
        </a:p>
      </dsp:txBody>
      <dsp:txXfrm>
        <a:off x="7540515" y="3948130"/>
        <a:ext cx="2610130" cy="961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10D6-3A68-43F3-970A-216C4ECCB15A}">
      <dsp:nvSpPr>
        <dsp:cNvPr id="0" name=""/>
        <dsp:cNvSpPr/>
      </dsp:nvSpPr>
      <dsp:spPr>
        <a:xfrm>
          <a:off x="2947886" y="326214"/>
          <a:ext cx="2478088" cy="2478088"/>
        </a:xfrm>
        <a:prstGeom prst="pieWedge">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t>Administrating Organisation</a:t>
          </a:r>
        </a:p>
      </dsp:txBody>
      <dsp:txXfrm>
        <a:off x="3673701" y="1052029"/>
        <a:ext cx="1752273" cy="1752273"/>
      </dsp:txXfrm>
    </dsp:sp>
    <dsp:sp modelId="{59B40F2F-6034-4F99-8E52-1842B18745C7}">
      <dsp:nvSpPr>
        <dsp:cNvPr id="0" name=""/>
        <dsp:cNvSpPr/>
      </dsp:nvSpPr>
      <dsp:spPr>
        <a:xfrm rot="5400000">
          <a:off x="5540436" y="326214"/>
          <a:ext cx="2478088" cy="2478088"/>
        </a:xfrm>
        <a:prstGeom prst="pieWedge">
          <a:avLst/>
        </a:prstGeom>
        <a:solidFill>
          <a:srgbClr val="2C39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t>Contact Person</a:t>
          </a:r>
        </a:p>
      </dsp:txBody>
      <dsp:txXfrm rot="-5400000">
        <a:off x="5540436" y="1052029"/>
        <a:ext cx="1752273" cy="1752273"/>
      </dsp:txXfrm>
    </dsp:sp>
    <dsp:sp modelId="{C0F92C7C-208E-4D55-ACE8-DB1C3FAA9094}">
      <dsp:nvSpPr>
        <dsp:cNvPr id="0" name=""/>
        <dsp:cNvSpPr/>
      </dsp:nvSpPr>
      <dsp:spPr>
        <a:xfrm rot="10800000">
          <a:off x="5540436" y="2918764"/>
          <a:ext cx="2478088" cy="2478088"/>
        </a:xfrm>
        <a:prstGeom prst="pieWedge">
          <a:avLst/>
        </a:prstGeom>
        <a:solidFill>
          <a:srgbClr val="2C39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t>Research Team Members</a:t>
          </a:r>
        </a:p>
      </dsp:txBody>
      <dsp:txXfrm rot="10800000">
        <a:off x="5540436" y="2918764"/>
        <a:ext cx="1752273" cy="1752273"/>
      </dsp:txXfrm>
    </dsp:sp>
    <dsp:sp modelId="{A38E28F3-6E9B-4B48-9924-49679EF9F5E5}">
      <dsp:nvSpPr>
        <dsp:cNvPr id="0" name=""/>
        <dsp:cNvSpPr/>
      </dsp:nvSpPr>
      <dsp:spPr>
        <a:xfrm rot="16200000">
          <a:off x="2947886" y="2918764"/>
          <a:ext cx="2478088" cy="2478088"/>
        </a:xfrm>
        <a:prstGeom prst="pieWedge">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t>Partner organisation(s)</a:t>
          </a:r>
        </a:p>
      </dsp:txBody>
      <dsp:txXfrm rot="5400000">
        <a:off x="3673701" y="2918764"/>
        <a:ext cx="1752273" cy="1752273"/>
      </dsp:txXfrm>
    </dsp:sp>
    <dsp:sp modelId="{9DA521DB-970E-44CE-99B4-D1279A1908B0}">
      <dsp:nvSpPr>
        <dsp:cNvPr id="0" name=""/>
        <dsp:cNvSpPr/>
      </dsp:nvSpPr>
      <dsp:spPr>
        <a:xfrm>
          <a:off x="5055406" y="2346457"/>
          <a:ext cx="855598" cy="743998"/>
        </a:xfrm>
        <a:prstGeom prst="circularArrow">
          <a:avLst/>
        </a:prstGeom>
        <a:solidFill>
          <a:srgbClr val="BF459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53C2C8-CCB1-4D00-BF12-F39618B127BD}">
      <dsp:nvSpPr>
        <dsp:cNvPr id="0" name=""/>
        <dsp:cNvSpPr/>
      </dsp:nvSpPr>
      <dsp:spPr>
        <a:xfrm rot="10800000">
          <a:off x="5055406" y="2632611"/>
          <a:ext cx="855598" cy="743998"/>
        </a:xfrm>
        <a:prstGeom prst="circularArrow">
          <a:avLst/>
        </a:prstGeom>
        <a:solidFill>
          <a:srgbClr val="BF459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109A-28D8-48DB-A4CA-55BA384363F3}">
      <dsp:nvSpPr>
        <dsp:cNvPr id="0" name=""/>
        <dsp:cNvSpPr/>
      </dsp:nvSpPr>
      <dsp:spPr>
        <a:xfrm>
          <a:off x="0" y="0"/>
          <a:ext cx="8097012" cy="8054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 Relevance to the topic and potential for policy and system impact (20% weighting)</a:t>
          </a:r>
        </a:p>
      </dsp:txBody>
      <dsp:txXfrm>
        <a:off x="23591" y="23591"/>
        <a:ext cx="7133630" cy="758268"/>
      </dsp:txXfrm>
    </dsp:sp>
    <dsp:sp modelId="{1D075D4C-74DE-4904-9276-B60333C00E13}">
      <dsp:nvSpPr>
        <dsp:cNvPr id="0" name=""/>
        <dsp:cNvSpPr/>
      </dsp:nvSpPr>
      <dsp:spPr>
        <a:xfrm>
          <a:off x="604647" y="917318"/>
          <a:ext cx="8097012" cy="8054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 Research quality and methodology (30% weighting)</a:t>
          </a:r>
          <a:endParaRPr lang="en-AU" sz="2100" kern="1200"/>
        </a:p>
      </dsp:txBody>
      <dsp:txXfrm>
        <a:off x="628238" y="940909"/>
        <a:ext cx="6921640" cy="758268"/>
      </dsp:txXfrm>
    </dsp:sp>
    <dsp:sp modelId="{0C15D5A6-28EF-4808-BF3D-6FD14746A19D}">
      <dsp:nvSpPr>
        <dsp:cNvPr id="0" name=""/>
        <dsp:cNvSpPr/>
      </dsp:nvSpPr>
      <dsp:spPr>
        <a:xfrm>
          <a:off x="1209293" y="1834636"/>
          <a:ext cx="8097012" cy="8054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3. Leadership and inclusion of people with disability (25% weighting)</a:t>
          </a:r>
          <a:endParaRPr lang="en-AU" sz="2100" kern="1200"/>
        </a:p>
      </dsp:txBody>
      <dsp:txXfrm>
        <a:off x="1232884" y="1858227"/>
        <a:ext cx="6921640" cy="758268"/>
      </dsp:txXfrm>
    </dsp:sp>
    <dsp:sp modelId="{0C8901B3-AB5B-4724-A2D4-F0780F4861AE}">
      <dsp:nvSpPr>
        <dsp:cNvPr id="0" name=""/>
        <dsp:cNvSpPr/>
      </dsp:nvSpPr>
      <dsp:spPr>
        <a:xfrm>
          <a:off x="1813940" y="2751955"/>
          <a:ext cx="8097012" cy="8054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4. Capacity and resources to deliver the project (15% weighting)</a:t>
          </a:r>
          <a:endParaRPr lang="en-AU" sz="2100" kern="1200"/>
        </a:p>
      </dsp:txBody>
      <dsp:txXfrm>
        <a:off x="1837531" y="2775546"/>
        <a:ext cx="6921640" cy="758268"/>
      </dsp:txXfrm>
    </dsp:sp>
    <dsp:sp modelId="{1BE5200D-7D94-4C19-A3F3-45E5DC27228E}">
      <dsp:nvSpPr>
        <dsp:cNvPr id="0" name=""/>
        <dsp:cNvSpPr/>
      </dsp:nvSpPr>
      <dsp:spPr>
        <a:xfrm>
          <a:off x="2418587" y="3669273"/>
          <a:ext cx="8097012" cy="805450"/>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5. Risk management and value for money (10% weighting) </a:t>
          </a:r>
          <a:endParaRPr lang="en-AU" sz="2100" i="1" kern="1200"/>
        </a:p>
      </dsp:txBody>
      <dsp:txXfrm>
        <a:off x="2442178" y="3692864"/>
        <a:ext cx="6921640" cy="758268"/>
      </dsp:txXfrm>
    </dsp:sp>
    <dsp:sp modelId="{40F0014F-B480-4E77-B23B-DD0099AAE9EB}">
      <dsp:nvSpPr>
        <dsp:cNvPr id="0" name=""/>
        <dsp:cNvSpPr/>
      </dsp:nvSpPr>
      <dsp:spPr>
        <a:xfrm>
          <a:off x="7573469" y="588426"/>
          <a:ext cx="523542" cy="52354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91266" y="588426"/>
        <a:ext cx="287948" cy="393965"/>
      </dsp:txXfrm>
    </dsp:sp>
    <dsp:sp modelId="{080B42E6-6941-445B-88CF-409E1330459B}">
      <dsp:nvSpPr>
        <dsp:cNvPr id="0" name=""/>
        <dsp:cNvSpPr/>
      </dsp:nvSpPr>
      <dsp:spPr>
        <a:xfrm>
          <a:off x="8178116" y="1505744"/>
          <a:ext cx="523542" cy="52354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sp:txBody>
      <dsp:txXfrm>
        <a:off x="8295913" y="1505744"/>
        <a:ext cx="287948" cy="393965"/>
      </dsp:txXfrm>
    </dsp:sp>
    <dsp:sp modelId="{69FD2084-E66D-406B-B50E-10683A5FE190}">
      <dsp:nvSpPr>
        <dsp:cNvPr id="0" name=""/>
        <dsp:cNvSpPr/>
      </dsp:nvSpPr>
      <dsp:spPr>
        <a:xfrm>
          <a:off x="8782763" y="2409638"/>
          <a:ext cx="523542" cy="52354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sp:txBody>
      <dsp:txXfrm>
        <a:off x="8900560" y="2409638"/>
        <a:ext cx="287948" cy="393965"/>
      </dsp:txXfrm>
    </dsp:sp>
    <dsp:sp modelId="{B804921A-C22B-41A3-9B2A-35BF0905AE9F}">
      <dsp:nvSpPr>
        <dsp:cNvPr id="0" name=""/>
        <dsp:cNvSpPr/>
      </dsp:nvSpPr>
      <dsp:spPr>
        <a:xfrm>
          <a:off x="9387410" y="3335906"/>
          <a:ext cx="523542" cy="52354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AU" sz="2300" kern="1200">
            <a:solidFill>
              <a:prstClr val="black">
                <a:hueOff val="0"/>
                <a:satOff val="0"/>
                <a:lumOff val="0"/>
                <a:alphaOff val="0"/>
              </a:prstClr>
            </a:solidFill>
            <a:latin typeface="Calibri" panose="020F0502020204030204"/>
            <a:ea typeface="+mn-ea"/>
            <a:cs typeface="+mn-cs"/>
          </a:endParaRPr>
        </a:p>
      </dsp:txBody>
      <dsp:txXfrm>
        <a:off x="9505207" y="3335906"/>
        <a:ext cx="287948" cy="393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3D61-424D-4E0F-BE77-CE72B3E3E76A}">
      <dsp:nvSpPr>
        <dsp:cNvPr id="0" name=""/>
        <dsp:cNvSpPr/>
      </dsp:nvSpPr>
      <dsp:spPr>
        <a:xfrm>
          <a:off x="3080" y="856691"/>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NDRP Guiding Principles</a:t>
          </a:r>
        </a:p>
      </dsp:txBody>
      <dsp:txXfrm>
        <a:off x="3080" y="856691"/>
        <a:ext cx="2444055" cy="1466433"/>
      </dsp:txXfrm>
    </dsp:sp>
    <dsp:sp modelId="{6748746F-C9D2-440E-8890-5999861AAD66}">
      <dsp:nvSpPr>
        <dsp:cNvPr id="0" name=""/>
        <dsp:cNvSpPr/>
      </dsp:nvSpPr>
      <dsp:spPr>
        <a:xfrm>
          <a:off x="2691541" y="856691"/>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NDRP Research Agenda</a:t>
          </a:r>
        </a:p>
      </dsp:txBody>
      <dsp:txXfrm>
        <a:off x="2691541" y="856691"/>
        <a:ext cx="2444055" cy="1466433"/>
      </dsp:txXfrm>
    </dsp:sp>
    <dsp:sp modelId="{2F34FEEE-C50A-4B30-83D5-F26B1BA5F817}">
      <dsp:nvSpPr>
        <dsp:cNvPr id="0" name=""/>
        <dsp:cNvSpPr/>
      </dsp:nvSpPr>
      <dsp:spPr>
        <a:xfrm>
          <a:off x="5380002" y="856691"/>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NDRP Research Funding Policy</a:t>
          </a:r>
        </a:p>
      </dsp:txBody>
      <dsp:txXfrm>
        <a:off x="5380002" y="856691"/>
        <a:ext cx="2444055" cy="1466433"/>
      </dsp:txXfrm>
    </dsp:sp>
    <dsp:sp modelId="{2119721D-AC40-4645-8CAA-C5D68025E316}">
      <dsp:nvSpPr>
        <dsp:cNvPr id="0" name=""/>
        <dsp:cNvSpPr/>
      </dsp:nvSpPr>
      <dsp:spPr>
        <a:xfrm>
          <a:off x="8068463" y="856691"/>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NDRP Funding Guidelines</a:t>
          </a:r>
        </a:p>
      </dsp:txBody>
      <dsp:txXfrm>
        <a:off x="8068463" y="856691"/>
        <a:ext cx="2444055" cy="1466433"/>
      </dsp:txXfrm>
    </dsp:sp>
    <dsp:sp modelId="{09D6C625-6F83-4632-84D3-8E64CDC7619E}">
      <dsp:nvSpPr>
        <dsp:cNvPr id="0" name=""/>
        <dsp:cNvSpPr/>
      </dsp:nvSpPr>
      <dsp:spPr>
        <a:xfrm>
          <a:off x="3080" y="2567530"/>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2026 Frequently Asked Questions</a:t>
          </a:r>
        </a:p>
      </dsp:txBody>
      <dsp:txXfrm>
        <a:off x="3080" y="2567530"/>
        <a:ext cx="2444055" cy="1466433"/>
      </dsp:txXfrm>
    </dsp:sp>
    <dsp:sp modelId="{79E9CCE0-C007-4BF1-B81A-6EE17B043CF4}">
      <dsp:nvSpPr>
        <dsp:cNvPr id="0" name=""/>
        <dsp:cNvSpPr/>
      </dsp:nvSpPr>
      <dsp:spPr>
        <a:xfrm>
          <a:off x="2691541" y="2567530"/>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NDRP resources and videos</a:t>
          </a:r>
        </a:p>
      </dsp:txBody>
      <dsp:txXfrm>
        <a:off x="2691541" y="2567530"/>
        <a:ext cx="2444055" cy="1466433"/>
      </dsp:txXfrm>
    </dsp:sp>
    <dsp:sp modelId="{1FA699B4-A638-430A-8B61-C627ED59BCCD}">
      <dsp:nvSpPr>
        <dsp:cNvPr id="0" name=""/>
        <dsp:cNvSpPr/>
      </dsp:nvSpPr>
      <dsp:spPr>
        <a:xfrm>
          <a:off x="5380002" y="2567530"/>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APO Disability Research Collection</a:t>
          </a:r>
        </a:p>
      </dsp:txBody>
      <dsp:txXfrm>
        <a:off x="5380002" y="2567530"/>
        <a:ext cx="2444055" cy="1466433"/>
      </dsp:txXfrm>
    </dsp:sp>
    <dsp:sp modelId="{F894FB63-2C5F-4F00-89B9-ACF297B9C24B}">
      <dsp:nvSpPr>
        <dsp:cNvPr id="0" name=""/>
        <dsp:cNvSpPr/>
      </dsp:nvSpPr>
      <dsp:spPr>
        <a:xfrm>
          <a:off x="8068463" y="2567530"/>
          <a:ext cx="2444055" cy="1466433"/>
        </a:xfrm>
        <a:prstGeom prst="rect">
          <a:avLst/>
        </a:prstGeom>
        <a:solidFill>
          <a:srgbClr val="4488A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Subscribe to the newsletter</a:t>
          </a:r>
        </a:p>
        <a:p>
          <a:pPr marL="0" lvl="0" indent="0" algn="ctr" defTabSz="933450">
            <a:lnSpc>
              <a:spcPct val="90000"/>
            </a:lnSpc>
            <a:spcBef>
              <a:spcPct val="0"/>
            </a:spcBef>
            <a:spcAft>
              <a:spcPct val="35000"/>
            </a:spcAft>
            <a:buNone/>
          </a:pPr>
          <a:r>
            <a:rPr lang="en-US" sz="2100" kern="1200"/>
            <a:t>Register for future sessions</a:t>
          </a:r>
        </a:p>
      </dsp:txBody>
      <dsp:txXfrm>
        <a:off x="8068463" y="2567530"/>
        <a:ext cx="2444055" cy="1466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3D61-424D-4E0F-BE77-CE72B3E3E76A}">
      <dsp:nvSpPr>
        <dsp:cNvPr id="0" name=""/>
        <dsp:cNvSpPr/>
      </dsp:nvSpPr>
      <dsp:spPr>
        <a:xfrm>
          <a:off x="0" y="309346"/>
          <a:ext cx="3286125" cy="1971675"/>
        </a:xfrm>
        <a:prstGeom prst="rect">
          <a:avLst/>
        </a:prstGeom>
        <a:solidFill>
          <a:schemeClr val="lt1">
            <a:hueOff val="0"/>
            <a:satOff val="0"/>
            <a:lumOff val="0"/>
            <a:alphaOff val="0"/>
          </a:schemeClr>
        </a:solidFill>
        <a:ln w="19050" cap="flat" cmpd="sng" algn="ctr">
          <a:solidFill>
            <a:srgbClr val="4488A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a:t>Download </a:t>
          </a:r>
          <a:r>
            <a:rPr lang="en-AU" sz="2500" kern="1200">
              <a:hlinkClick xmlns:r="http://schemas.openxmlformats.org/officeDocument/2006/relationships" r:id="rId1"/>
            </a:rPr>
            <a:t>Briefing note for Accessible and Inclusive Communities (Word). </a:t>
          </a:r>
          <a:endParaRPr lang="en-US" sz="2500" kern="1200"/>
        </a:p>
      </dsp:txBody>
      <dsp:txXfrm>
        <a:off x="0" y="309346"/>
        <a:ext cx="3286125" cy="1971675"/>
      </dsp:txXfrm>
    </dsp:sp>
    <dsp:sp modelId="{384FAE54-5EE7-4E11-86F1-DB621B65FA37}">
      <dsp:nvSpPr>
        <dsp:cNvPr id="0" name=""/>
        <dsp:cNvSpPr/>
      </dsp:nvSpPr>
      <dsp:spPr>
        <a:xfrm>
          <a:off x="3614737" y="309346"/>
          <a:ext cx="3286125" cy="1971675"/>
        </a:xfrm>
        <a:prstGeom prst="rect">
          <a:avLst/>
        </a:prstGeom>
        <a:solidFill>
          <a:schemeClr val="lt1">
            <a:hueOff val="0"/>
            <a:satOff val="0"/>
            <a:lumOff val="0"/>
            <a:alphaOff val="0"/>
          </a:schemeClr>
        </a:solidFill>
        <a:ln w="19050" cap="flat" cmpd="sng" algn="ctr">
          <a:solidFill>
            <a:srgbClr val="4488A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AU" sz="2500" kern="1200"/>
            <a:t>Watch </a:t>
          </a:r>
          <a:r>
            <a:rPr lang="en-AU" sz="2500" kern="1200">
              <a:hlinkClick xmlns:r="http://schemas.openxmlformats.org/officeDocument/2006/relationships" r:id="rId2"/>
            </a:rPr>
            <a:t>What do we mean by accessible and inclusive communities? (Video).</a:t>
          </a:r>
          <a:endParaRPr lang="en-AU" sz="2500" kern="1200"/>
        </a:p>
      </dsp:txBody>
      <dsp:txXfrm>
        <a:off x="3614737" y="309346"/>
        <a:ext cx="3286125" cy="1971675"/>
      </dsp:txXfrm>
    </dsp:sp>
    <dsp:sp modelId="{055E16DA-B484-4676-8A9C-32678E971733}">
      <dsp:nvSpPr>
        <dsp:cNvPr id="0" name=""/>
        <dsp:cNvSpPr/>
      </dsp:nvSpPr>
      <dsp:spPr>
        <a:xfrm>
          <a:off x="7229475" y="309346"/>
          <a:ext cx="3286125" cy="1971675"/>
        </a:xfrm>
        <a:prstGeom prst="rect">
          <a:avLst/>
        </a:prstGeom>
        <a:solidFill>
          <a:schemeClr val="lt1">
            <a:hueOff val="0"/>
            <a:satOff val="0"/>
            <a:lumOff val="0"/>
            <a:alphaOff val="0"/>
          </a:schemeClr>
        </a:solidFill>
        <a:ln w="19050" cap="flat" cmpd="sng" algn="ctr">
          <a:solidFill>
            <a:srgbClr val="4488A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AU" sz="2500" kern="1200"/>
            <a:t>Watch </a:t>
          </a:r>
          <a:r>
            <a:rPr lang="en-AU" sz="2500" kern="1200">
              <a:hlinkClick xmlns:r="http://schemas.openxmlformats.org/officeDocument/2006/relationships" r:id="rId3"/>
            </a:rPr>
            <a:t>What role do standards play in creating accessible and inclusive communities? (Video)</a:t>
          </a:r>
          <a:r>
            <a:rPr lang="en-AU" sz="2500" kern="1200"/>
            <a:t>.</a:t>
          </a:r>
        </a:p>
      </dsp:txBody>
      <dsp:txXfrm>
        <a:off x="7229475" y="309346"/>
        <a:ext cx="3286125" cy="1971675"/>
      </dsp:txXfrm>
    </dsp:sp>
    <dsp:sp modelId="{943DE760-F787-4159-B8EF-2C73E4BB0E12}">
      <dsp:nvSpPr>
        <dsp:cNvPr id="0" name=""/>
        <dsp:cNvSpPr/>
      </dsp:nvSpPr>
      <dsp:spPr>
        <a:xfrm>
          <a:off x="1807368" y="2609633"/>
          <a:ext cx="3286125" cy="1971675"/>
        </a:xfrm>
        <a:prstGeom prst="rect">
          <a:avLst/>
        </a:prstGeom>
        <a:solidFill>
          <a:schemeClr val="lt1">
            <a:hueOff val="0"/>
            <a:satOff val="0"/>
            <a:lumOff val="0"/>
            <a:alphaOff val="0"/>
          </a:schemeClr>
        </a:solidFill>
        <a:ln w="19050" cap="flat" cmpd="sng" algn="ctr">
          <a:solidFill>
            <a:srgbClr val="4488A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AU" sz="2500" kern="1200"/>
            <a:t>Watch </a:t>
          </a:r>
          <a:r>
            <a:rPr lang="en-AU" sz="2500" kern="1200">
              <a:hlinkClick xmlns:r="http://schemas.openxmlformats.org/officeDocument/2006/relationships" r:id="rId4"/>
            </a:rPr>
            <a:t>Understanding policy, programs and impact in Australia: A guide for disability research (Video).</a:t>
          </a:r>
          <a:r>
            <a:rPr lang="en-AU" sz="2500" kern="1200"/>
            <a:t> </a:t>
          </a:r>
        </a:p>
      </dsp:txBody>
      <dsp:txXfrm>
        <a:off x="1807368" y="2609633"/>
        <a:ext cx="3286125" cy="1971675"/>
      </dsp:txXfrm>
    </dsp:sp>
    <dsp:sp modelId="{B440228A-C05B-49C1-87DC-E3623803CECF}">
      <dsp:nvSpPr>
        <dsp:cNvPr id="0" name=""/>
        <dsp:cNvSpPr/>
      </dsp:nvSpPr>
      <dsp:spPr>
        <a:xfrm>
          <a:off x="5422106" y="2609633"/>
          <a:ext cx="3286125" cy="1971675"/>
        </a:xfrm>
        <a:prstGeom prst="rect">
          <a:avLst/>
        </a:prstGeom>
        <a:solidFill>
          <a:schemeClr val="lt1">
            <a:hueOff val="0"/>
            <a:satOff val="0"/>
            <a:lumOff val="0"/>
            <a:alphaOff val="0"/>
          </a:schemeClr>
        </a:solidFill>
        <a:ln w="19050" cap="flat" cmpd="sng" algn="ctr">
          <a:solidFill>
            <a:srgbClr val="4488AB"/>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Symbol" panose="05050102010706020507" pitchFamily="18" charset="2"/>
            <a:buNone/>
          </a:pPr>
          <a:r>
            <a:rPr lang="en-AU" sz="2500" kern="1200"/>
            <a:t>Watch </a:t>
          </a:r>
          <a:r>
            <a:rPr lang="en-AU" sz="2500" kern="1200">
              <a:hlinkClick xmlns:r="http://schemas.openxmlformats.org/officeDocument/2006/relationships" r:id="rId5"/>
            </a:rPr>
            <a:t>How can research influence real change in policy and practice? (Video).</a:t>
          </a:r>
          <a:endParaRPr lang="en-AU" sz="2500" kern="1200"/>
        </a:p>
      </dsp:txBody>
      <dsp:txXfrm>
        <a:off x="5422106" y="2609633"/>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391F7-A61D-4A1F-AB03-47F2F1FDC9A7}">
      <dsp:nvSpPr>
        <dsp:cNvPr id="0" name=""/>
        <dsp:cNvSpPr/>
      </dsp:nvSpPr>
      <dsp:spPr>
        <a:xfrm>
          <a:off x="788669" y="0"/>
          <a:ext cx="8938260" cy="4086898"/>
        </a:xfrm>
        <a:prstGeom prst="rightArrow">
          <a:avLst/>
        </a:prstGeom>
        <a:solidFill>
          <a:srgbClr val="2C3949"/>
        </a:solidFill>
        <a:ln>
          <a:noFill/>
        </a:ln>
        <a:effectLst/>
      </dsp:spPr>
      <dsp:style>
        <a:lnRef idx="0">
          <a:scrgbClr r="0" g="0" b="0"/>
        </a:lnRef>
        <a:fillRef idx="1">
          <a:scrgbClr r="0" g="0" b="0"/>
        </a:fillRef>
        <a:effectRef idx="0">
          <a:scrgbClr r="0" g="0" b="0"/>
        </a:effectRef>
        <a:fontRef idx="minor"/>
      </dsp:style>
    </dsp:sp>
    <dsp:sp modelId="{92A3E0F2-D55C-4EBE-8D2B-10722FB05B3E}">
      <dsp:nvSpPr>
        <dsp:cNvPr id="0" name=""/>
        <dsp:cNvSpPr/>
      </dsp:nvSpPr>
      <dsp:spPr>
        <a:xfrm>
          <a:off x="2487" y="1226069"/>
          <a:ext cx="1414156" cy="1634759"/>
        </a:xfrm>
        <a:prstGeom prst="roundRect">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Guidelines released </a:t>
          </a:r>
          <a:br>
            <a:rPr lang="en-AU" sz="1800" kern="1200"/>
          </a:br>
          <a:r>
            <a:rPr lang="en-AU" sz="1800" kern="1200"/>
            <a:t>23 Feb 2026</a:t>
          </a:r>
        </a:p>
      </dsp:txBody>
      <dsp:txXfrm>
        <a:off x="71520" y="1295102"/>
        <a:ext cx="1276090" cy="1496693"/>
      </dsp:txXfrm>
    </dsp:sp>
    <dsp:sp modelId="{F3284AA1-DD28-4A49-8C75-782A64E696F8}">
      <dsp:nvSpPr>
        <dsp:cNvPr id="0" name=""/>
        <dsp:cNvSpPr/>
      </dsp:nvSpPr>
      <dsp:spPr>
        <a:xfrm>
          <a:off x="1518565" y="1226069"/>
          <a:ext cx="1414156" cy="1634759"/>
        </a:xfrm>
        <a:prstGeom prst="roundRect">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Form opens </a:t>
          </a:r>
          <a:br>
            <a:rPr lang="en-AU" sz="1800" kern="1200"/>
          </a:br>
          <a:r>
            <a:rPr lang="en-AU" sz="1800" kern="1200"/>
            <a:t>23 Feb 2026</a:t>
          </a:r>
        </a:p>
      </dsp:txBody>
      <dsp:txXfrm>
        <a:off x="1587598" y="1295102"/>
        <a:ext cx="1276090" cy="1496693"/>
      </dsp:txXfrm>
    </dsp:sp>
    <dsp:sp modelId="{C73F91BA-125F-4757-8C04-E60927ED438A}">
      <dsp:nvSpPr>
        <dsp:cNvPr id="0" name=""/>
        <dsp:cNvSpPr/>
      </dsp:nvSpPr>
      <dsp:spPr>
        <a:xfrm>
          <a:off x="3034643" y="1226069"/>
          <a:ext cx="1414156" cy="1634759"/>
        </a:xfrm>
        <a:prstGeom prst="roundRect">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Form closes</a:t>
          </a:r>
          <a:br>
            <a:rPr lang="en-AU" sz="1800" kern="1200"/>
          </a:br>
          <a:r>
            <a:rPr lang="en-AU" sz="1800" kern="1200"/>
            <a:t>20 April 2026 </a:t>
          </a:r>
          <a:br>
            <a:rPr lang="en-AU" sz="1800" kern="1200"/>
          </a:br>
          <a:r>
            <a:rPr lang="en-AU" sz="1800" kern="1200"/>
            <a:t>5pm AEST</a:t>
          </a:r>
        </a:p>
      </dsp:txBody>
      <dsp:txXfrm>
        <a:off x="3103676" y="1295102"/>
        <a:ext cx="1276090" cy="1496693"/>
      </dsp:txXfrm>
    </dsp:sp>
    <dsp:sp modelId="{08E9A3FF-4C43-459E-A85D-0522D1945135}">
      <dsp:nvSpPr>
        <dsp:cNvPr id="0" name=""/>
        <dsp:cNvSpPr/>
      </dsp:nvSpPr>
      <dsp:spPr>
        <a:xfrm>
          <a:off x="4550721" y="1226069"/>
          <a:ext cx="1414156" cy="1634759"/>
        </a:xfrm>
        <a:prstGeom prst="roundRect">
          <a:avLst/>
        </a:prstGeom>
        <a:solidFill>
          <a:srgbClr val="2C39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Assess applications</a:t>
          </a:r>
        </a:p>
      </dsp:txBody>
      <dsp:txXfrm>
        <a:off x="4619754" y="1295102"/>
        <a:ext cx="1276090" cy="1496693"/>
      </dsp:txXfrm>
    </dsp:sp>
    <dsp:sp modelId="{380D1A9C-2C42-41F2-B663-5D59B2D026D3}">
      <dsp:nvSpPr>
        <dsp:cNvPr id="0" name=""/>
        <dsp:cNvSpPr/>
      </dsp:nvSpPr>
      <dsp:spPr>
        <a:xfrm>
          <a:off x="6066799" y="1226069"/>
          <a:ext cx="1414156" cy="1634759"/>
        </a:xfrm>
        <a:prstGeom prst="roundRect">
          <a:avLst/>
        </a:prstGeom>
        <a:solidFill>
          <a:srgbClr val="BF45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Announce funding</a:t>
          </a:r>
        </a:p>
      </dsp:txBody>
      <dsp:txXfrm>
        <a:off x="6135832" y="1295102"/>
        <a:ext cx="1276090" cy="1496693"/>
      </dsp:txXfrm>
    </dsp:sp>
    <dsp:sp modelId="{641BB1F9-FB6D-43A5-BB07-D0DACA4A9E48}">
      <dsp:nvSpPr>
        <dsp:cNvPr id="0" name=""/>
        <dsp:cNvSpPr/>
      </dsp:nvSpPr>
      <dsp:spPr>
        <a:xfrm>
          <a:off x="7582877" y="1226069"/>
          <a:ext cx="1414156" cy="1634759"/>
        </a:xfrm>
        <a:prstGeom prst="roundRect">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Projects start 1 July 2026</a:t>
          </a:r>
          <a:endParaRPr lang="en-AU" sz="1800" kern="1200"/>
        </a:p>
      </dsp:txBody>
      <dsp:txXfrm>
        <a:off x="7651910" y="1295102"/>
        <a:ext cx="1276090" cy="1496693"/>
      </dsp:txXfrm>
    </dsp:sp>
    <dsp:sp modelId="{18733260-3EF9-4C93-BDAF-84DF198AA9BB}">
      <dsp:nvSpPr>
        <dsp:cNvPr id="0" name=""/>
        <dsp:cNvSpPr/>
      </dsp:nvSpPr>
      <dsp:spPr>
        <a:xfrm>
          <a:off x="9098956" y="1226069"/>
          <a:ext cx="1414156" cy="1634759"/>
        </a:xfrm>
        <a:prstGeom prst="roundRect">
          <a:avLst/>
        </a:prstGeom>
        <a:solidFill>
          <a:srgbClr val="4488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Projects finished by 30 June 2027</a:t>
          </a:r>
          <a:endParaRPr lang="en-AU" sz="1800" kern="1200"/>
        </a:p>
      </dsp:txBody>
      <dsp:txXfrm>
        <a:off x="9167989" y="1295102"/>
        <a:ext cx="1276090" cy="1496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F7538-A40E-4475-BE3E-CC608D2C908F}">
      <dsp:nvSpPr>
        <dsp:cNvPr id="0" name=""/>
        <dsp:cNvSpPr/>
      </dsp:nvSpPr>
      <dsp:spPr>
        <a:xfrm>
          <a:off x="530" y="0"/>
          <a:ext cx="1379079" cy="2436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a:t>Q&amp;A Drop in Sessions</a:t>
          </a:r>
        </a:p>
      </dsp:txBody>
      <dsp:txXfrm>
        <a:off x="530" y="0"/>
        <a:ext cx="1379079" cy="730990"/>
      </dsp:txXfrm>
    </dsp:sp>
    <dsp:sp modelId="{F7BB35E9-A225-439C-802C-FD7CF33F7466}">
      <dsp:nvSpPr>
        <dsp:cNvPr id="0" name=""/>
        <dsp:cNvSpPr/>
      </dsp:nvSpPr>
      <dsp:spPr>
        <a:xfrm>
          <a:off x="138438" y="731049"/>
          <a:ext cx="1103263" cy="35496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t>16 March 1pm AEDT</a:t>
          </a:r>
        </a:p>
      </dsp:txBody>
      <dsp:txXfrm>
        <a:off x="148835" y="741446"/>
        <a:ext cx="1082469" cy="334171"/>
      </dsp:txXfrm>
    </dsp:sp>
    <dsp:sp modelId="{0295F0D8-1236-4234-8713-E71BDD13A78D}">
      <dsp:nvSpPr>
        <dsp:cNvPr id="0" name=""/>
        <dsp:cNvSpPr/>
      </dsp:nvSpPr>
      <dsp:spPr>
        <a:xfrm>
          <a:off x="138438" y="1140625"/>
          <a:ext cx="1103263" cy="35496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t>18 March 4pm AEDT</a:t>
          </a:r>
        </a:p>
      </dsp:txBody>
      <dsp:txXfrm>
        <a:off x="148835" y="1151022"/>
        <a:ext cx="1082469" cy="334171"/>
      </dsp:txXfrm>
    </dsp:sp>
    <dsp:sp modelId="{2E469356-43CC-48BA-AEC5-EA1F45BB58EA}">
      <dsp:nvSpPr>
        <dsp:cNvPr id="0" name=""/>
        <dsp:cNvSpPr/>
      </dsp:nvSpPr>
      <dsp:spPr>
        <a:xfrm>
          <a:off x="138438" y="1550201"/>
          <a:ext cx="1103263" cy="35496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t>30 March 1pm AEDT</a:t>
          </a:r>
        </a:p>
      </dsp:txBody>
      <dsp:txXfrm>
        <a:off x="148835" y="1560598"/>
        <a:ext cx="1082469" cy="334171"/>
      </dsp:txXfrm>
    </dsp:sp>
    <dsp:sp modelId="{3FE88FC5-B48E-414B-89C2-61ADDD0669AF}">
      <dsp:nvSpPr>
        <dsp:cNvPr id="0" name=""/>
        <dsp:cNvSpPr/>
      </dsp:nvSpPr>
      <dsp:spPr>
        <a:xfrm>
          <a:off x="138438" y="1959777"/>
          <a:ext cx="1103263" cy="35496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t>01 April 4pm AEDT</a:t>
          </a:r>
        </a:p>
      </dsp:txBody>
      <dsp:txXfrm>
        <a:off x="148835" y="1970174"/>
        <a:ext cx="1082469" cy="334171"/>
      </dsp:txXfrm>
    </dsp:sp>
    <dsp:sp modelId="{60C019F8-89DF-4189-82AA-78801ED716CB}">
      <dsp:nvSpPr>
        <dsp:cNvPr id="0" name=""/>
        <dsp:cNvSpPr/>
      </dsp:nvSpPr>
      <dsp:spPr>
        <a:xfrm>
          <a:off x="1483040" y="0"/>
          <a:ext cx="1379079" cy="2436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br>
            <a:rPr lang="en-AU" sz="1400" kern="1200"/>
          </a:br>
          <a:br>
            <a:rPr lang="en-AU" sz="1400" kern="1200"/>
          </a:br>
          <a:r>
            <a:rPr lang="en-AU" sz="1400" kern="1200"/>
            <a:t>Evidence to Action: Accessible and Inclusive Communities</a:t>
          </a:r>
        </a:p>
      </dsp:txBody>
      <dsp:txXfrm>
        <a:off x="1483040" y="0"/>
        <a:ext cx="1379079" cy="730990"/>
      </dsp:txXfrm>
    </dsp:sp>
    <dsp:sp modelId="{F4A9D0C1-34EF-471B-9A20-BAF7B6542B8D}">
      <dsp:nvSpPr>
        <dsp:cNvPr id="0" name=""/>
        <dsp:cNvSpPr/>
      </dsp:nvSpPr>
      <dsp:spPr>
        <a:xfrm>
          <a:off x="1620948" y="1137309"/>
          <a:ext cx="1103263" cy="9720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t>23 March 2026 12:30–2:30pm AEDT</a:t>
          </a:r>
        </a:p>
      </dsp:txBody>
      <dsp:txXfrm>
        <a:off x="1649417" y="1165778"/>
        <a:ext cx="1046325" cy="915063"/>
      </dsp:txXfrm>
    </dsp:sp>
    <dsp:sp modelId="{134CA035-5AEF-49FC-BA17-F55712489E07}">
      <dsp:nvSpPr>
        <dsp:cNvPr id="0" name=""/>
        <dsp:cNvSpPr/>
      </dsp:nvSpPr>
      <dsp:spPr>
        <a:xfrm>
          <a:off x="2965551" y="0"/>
          <a:ext cx="1379079" cy="24366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br>
            <a:rPr lang="en-AU" sz="1400" kern="1200"/>
          </a:br>
          <a:r>
            <a:rPr lang="en-AU" sz="1400" kern="1200"/>
            <a:t>Evidence to Action: Safety of People with Disability</a:t>
          </a:r>
        </a:p>
      </dsp:txBody>
      <dsp:txXfrm>
        <a:off x="2965551" y="0"/>
        <a:ext cx="1379079" cy="730990"/>
      </dsp:txXfrm>
    </dsp:sp>
    <dsp:sp modelId="{1DABB16C-942F-43E8-9028-C82798F2D41C}">
      <dsp:nvSpPr>
        <dsp:cNvPr id="0" name=""/>
        <dsp:cNvSpPr/>
      </dsp:nvSpPr>
      <dsp:spPr>
        <a:xfrm>
          <a:off x="3103459" y="1137309"/>
          <a:ext cx="1103263" cy="972001"/>
        </a:xfrm>
        <a:prstGeom prst="roundRect">
          <a:avLst>
            <a:gd name="adj" fmla="val 10000"/>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AU" sz="1100" kern="1200">
              <a:solidFill>
                <a:prstClr val="white"/>
              </a:solidFill>
              <a:latin typeface="Calibri" panose="020F0502020204030204"/>
              <a:ea typeface="+mn-ea"/>
              <a:cs typeface="+mn-cs"/>
            </a:rPr>
            <a:t>9 April 2026</a:t>
          </a:r>
          <a:br>
            <a:rPr lang="en-AU" sz="1100" kern="1200">
              <a:solidFill>
                <a:prstClr val="white"/>
              </a:solidFill>
              <a:latin typeface="Calibri" panose="020F0502020204030204"/>
              <a:ea typeface="+mn-ea"/>
              <a:cs typeface="+mn-cs"/>
            </a:rPr>
          </a:br>
          <a:r>
            <a:rPr lang="en-AU" sz="1100" kern="1200">
              <a:solidFill>
                <a:prstClr val="white"/>
              </a:solidFill>
              <a:latin typeface="Calibri" panose="020F0502020204030204"/>
              <a:ea typeface="+mn-ea"/>
              <a:cs typeface="+mn-cs"/>
            </a:rPr>
            <a:t>12:30–2:30pm AEST</a:t>
          </a:r>
        </a:p>
      </dsp:txBody>
      <dsp:txXfrm>
        <a:off x="3131928" y="1165778"/>
        <a:ext cx="1046325" cy="9150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92E3A-DC72-4789-A85E-6D432F4316C7}" type="datetimeFigureOut">
              <a:rPr lang="en-AU" smtClean="0"/>
              <a:t>10/03/2026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C51AE-EE07-445E-9CA9-A5070F6524CB}" type="slidenum">
              <a:rPr lang="en-AU" smtClean="0"/>
              <a:t>‹#›</a:t>
            </a:fld>
            <a:endParaRPr lang="en-AU"/>
          </a:p>
        </p:txBody>
      </p:sp>
    </p:spTree>
    <p:extLst>
      <p:ext uri="{BB962C8B-B14F-4D97-AF65-F5344CB8AC3E}">
        <p14:creationId xmlns:p14="http://schemas.microsoft.com/office/powerpoint/2010/main" val="71600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a:solidFill>
                  <a:srgbClr val="2C3949"/>
                </a:solidFill>
                <a:effectLst/>
                <a:latin typeface="Calibri" panose="020F0502020204030204" pitchFamily="34" charset="0"/>
                <a:ea typeface="Times New Roman" panose="02020603050405020304" pitchFamily="18" charset="0"/>
              </a:rPr>
              <a:t>Slide 2</a:t>
            </a:r>
          </a:p>
          <a:p>
            <a:pPr>
              <a:lnSpc>
                <a:spcPct val="115000"/>
              </a:lnSpc>
              <a:spcAft>
                <a:spcPts val="1000"/>
              </a:spcAft>
              <a:buNone/>
            </a:pPr>
            <a:r>
              <a:rPr lang="en-AU" sz="1800" b="1">
                <a:solidFill>
                  <a:srgbClr val="2C3849"/>
                </a:solidFill>
                <a:effectLst/>
                <a:latin typeface="Calibri Light" panose="020F0302020204030204" pitchFamily="34" charset="0"/>
                <a:ea typeface="Times New Roman" panose="02020603050405020304" pitchFamily="18" charset="0"/>
              </a:rPr>
              <a:t>Title: Acknowledgement of Country </a:t>
            </a:r>
          </a:p>
          <a:p>
            <a:pPr>
              <a:lnSpc>
                <a:spcPct val="115000"/>
              </a:lnSpc>
              <a:spcAft>
                <a:spcPts val="1000"/>
              </a:spcAft>
            </a:pPr>
            <a:r>
              <a:rPr lang="en-AU" sz="1800">
                <a:solidFill>
                  <a:srgbClr val="2C3849"/>
                </a:solidFill>
                <a:effectLst/>
                <a:latin typeface="Calibri Light" panose="020F0302020204030204" pitchFamily="34" charset="0"/>
                <a:ea typeface="Times New Roman" panose="02020603050405020304" pitchFamily="18"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p>
          <a:p>
            <a:endParaRPr lang="en-AU"/>
          </a:p>
        </p:txBody>
      </p:sp>
      <p:sp>
        <p:nvSpPr>
          <p:cNvPr id="4" name="Slide Number Placeholder 3"/>
          <p:cNvSpPr>
            <a:spLocks noGrp="1"/>
          </p:cNvSpPr>
          <p:nvPr>
            <p:ph type="sldNum" sz="quarter" idx="5"/>
          </p:nvPr>
        </p:nvSpPr>
        <p:spPr/>
        <p:txBody>
          <a:bodyPr/>
          <a:lstStyle/>
          <a:p>
            <a:fld id="{57D4C24D-CFF3-46D0-AA19-6847C61CB8C4}" type="slidenum">
              <a:rPr lang="en-AU" smtClean="0"/>
              <a:t>2</a:t>
            </a:fld>
            <a:endParaRPr lang="en-AU"/>
          </a:p>
        </p:txBody>
      </p:sp>
    </p:spTree>
    <p:extLst>
      <p:ext uri="{BB962C8B-B14F-4D97-AF65-F5344CB8AC3E}">
        <p14:creationId xmlns:p14="http://schemas.microsoft.com/office/powerpoint/2010/main" val="40127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AU" sz="1800" b="1">
                <a:solidFill>
                  <a:srgbClr val="2C3949"/>
                </a:solidFill>
                <a:effectLst/>
                <a:latin typeface="Calibri" panose="020F0502020204030204" pitchFamily="34" charset="0"/>
                <a:ea typeface="Times New Roman" panose="02020603050405020304" pitchFamily="18" charset="0"/>
              </a:rPr>
              <a:t>Slide 5</a:t>
            </a:r>
          </a:p>
          <a:p>
            <a:pPr>
              <a:lnSpc>
                <a:spcPct val="115000"/>
              </a:lnSpc>
              <a:spcAft>
                <a:spcPts val="1000"/>
              </a:spcAft>
              <a:buNone/>
            </a:pPr>
            <a:r>
              <a:rPr lang="en-AU" sz="1800" b="1">
                <a:solidFill>
                  <a:srgbClr val="2C3849"/>
                </a:solidFill>
                <a:effectLst/>
                <a:latin typeface="Calibri Light" panose="020F0302020204030204" pitchFamily="34" charset="0"/>
                <a:ea typeface="Times New Roman" panose="02020603050405020304" pitchFamily="18" charset="0"/>
              </a:rPr>
              <a:t>Title: Knowledge</a:t>
            </a:r>
          </a:p>
          <a:p>
            <a:pPr marL="342900" lvl="0" indent="-342900">
              <a:lnSpc>
                <a:spcPct val="115000"/>
              </a:lnSpc>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evidence from academic and community-based research,</a:t>
            </a:r>
          </a:p>
          <a:p>
            <a:pPr marL="342900" lvl="0" indent="-342900">
              <a:lnSpc>
                <a:spcPct val="115000"/>
              </a:lnSpc>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information, insights and story held by people and communities because of their lived, cultural, service and/or systems experience, and </a:t>
            </a:r>
          </a:p>
          <a:p>
            <a:pPr marL="342900" lvl="0" indent="-342900">
              <a:lnSpc>
                <a:spcPct val="115000"/>
              </a:lnSpc>
              <a:spcAft>
                <a:spcPts val="1000"/>
              </a:spcAft>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expertise from practice. </a:t>
            </a:r>
          </a:p>
          <a:p>
            <a:endParaRPr lang="en-AU"/>
          </a:p>
        </p:txBody>
      </p:sp>
      <p:sp>
        <p:nvSpPr>
          <p:cNvPr id="4" name="Slide Number Placeholder 3"/>
          <p:cNvSpPr>
            <a:spLocks noGrp="1"/>
          </p:cNvSpPr>
          <p:nvPr>
            <p:ph type="sldNum" sz="quarter" idx="5"/>
          </p:nvPr>
        </p:nvSpPr>
        <p:spPr/>
        <p:txBody>
          <a:bodyPr/>
          <a:lstStyle/>
          <a:p>
            <a:fld id="{57D4C24D-CFF3-46D0-AA19-6847C61CB8C4}" type="slidenum">
              <a:rPr lang="en-AU" smtClean="0"/>
              <a:t>3</a:t>
            </a:fld>
            <a:endParaRPr lang="en-AU"/>
          </a:p>
        </p:txBody>
      </p:sp>
    </p:spTree>
    <p:extLst>
      <p:ext uri="{BB962C8B-B14F-4D97-AF65-F5344CB8AC3E}">
        <p14:creationId xmlns:p14="http://schemas.microsoft.com/office/powerpoint/2010/main" val="321985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0C51AE-EE07-445E-9CA9-A5070F6524CB}" type="slidenum">
              <a:rPr lang="en-AU" smtClean="0"/>
              <a:t>5</a:t>
            </a:fld>
            <a:endParaRPr lang="en-AU"/>
          </a:p>
        </p:txBody>
      </p:sp>
    </p:spTree>
    <p:extLst>
      <p:ext uri="{BB962C8B-B14F-4D97-AF65-F5344CB8AC3E}">
        <p14:creationId xmlns:p14="http://schemas.microsoft.com/office/powerpoint/2010/main" val="328410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A45F-4383-7080-A5C5-80FD85B4F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1B583-424F-0316-BDBE-B1FF2655D86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0F6D0C3-64E6-6EA9-FE7C-1E216A7064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33971A-3DFD-9DD7-9CD9-5C29EA5B0AE0}"/>
              </a:ext>
            </a:extLst>
          </p:cNvPr>
          <p:cNvSpPr>
            <a:spLocks noGrp="1"/>
          </p:cNvSpPr>
          <p:nvPr>
            <p:ph type="sldNum" sz="quarter" idx="5"/>
          </p:nvPr>
        </p:nvSpPr>
        <p:spPr/>
        <p:txBody>
          <a:bodyPr/>
          <a:lstStyle/>
          <a:p>
            <a:fld id="{640C51AE-EE07-445E-9CA9-A5070F6524CB}" type="slidenum">
              <a:rPr lang="en-AU" smtClean="0"/>
              <a:t>6</a:t>
            </a:fld>
            <a:endParaRPr lang="en-AU"/>
          </a:p>
        </p:txBody>
      </p:sp>
    </p:spTree>
    <p:extLst>
      <p:ext uri="{BB962C8B-B14F-4D97-AF65-F5344CB8AC3E}">
        <p14:creationId xmlns:p14="http://schemas.microsoft.com/office/powerpoint/2010/main" val="331088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592A-545B-0B1A-89EE-518846E94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E6093-68FF-0F8B-CC28-8205F7EF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99E22-ACB6-B5AE-4DA8-0FB8FD52CDF7}"/>
              </a:ext>
            </a:extLst>
          </p:cNvPr>
          <p:cNvSpPr>
            <a:spLocks noGrp="1"/>
          </p:cNvSpPr>
          <p:nvPr>
            <p:ph type="body" idx="1"/>
          </p:nvPr>
        </p:nvSpPr>
        <p:spPr/>
        <p:txBody>
          <a:bodyPr/>
          <a:lstStyle/>
          <a:p>
            <a:pPr>
              <a:lnSpc>
                <a:spcPct val="115000"/>
              </a:lnSpc>
              <a:spcAft>
                <a:spcPts val="1000"/>
              </a:spcAft>
              <a:buNone/>
            </a:pPr>
            <a:r>
              <a:rPr lang="en-AU" sz="1800" b="1">
                <a:solidFill>
                  <a:srgbClr val="2C3949"/>
                </a:solidFill>
                <a:effectLst/>
                <a:latin typeface="Calibri" panose="020F0502020204030204" pitchFamily="34" charset="0"/>
                <a:ea typeface="Times New Roman" panose="02020603050405020304" pitchFamily="18" charset="0"/>
              </a:rPr>
              <a:t>Slide 16</a:t>
            </a:r>
          </a:p>
          <a:p>
            <a:pPr>
              <a:lnSpc>
                <a:spcPct val="115000"/>
              </a:lnSpc>
              <a:spcAft>
                <a:spcPts val="1000"/>
              </a:spcAft>
              <a:buNone/>
            </a:pPr>
            <a:r>
              <a:rPr lang="en-AU" sz="1800" b="1">
                <a:solidFill>
                  <a:srgbClr val="2C3849"/>
                </a:solidFill>
                <a:effectLst/>
                <a:latin typeface="Calibri Light" panose="020F0302020204030204" pitchFamily="34" charset="0"/>
                <a:ea typeface="Times New Roman" panose="02020603050405020304" pitchFamily="18" charset="0"/>
              </a:rPr>
              <a:t>Break time</a:t>
            </a:r>
          </a:p>
          <a:p>
            <a:pPr marL="0" indent="0">
              <a:lnSpc>
                <a:spcPct val="150000"/>
              </a:lnSpc>
              <a:spcAft>
                <a:spcPts val="800"/>
              </a:spcAft>
              <a:buSzPct val="100000"/>
              <a:buNone/>
              <a:tabLst>
                <a:tab pos="457200" algn="l"/>
              </a:tabLst>
            </a:pPr>
            <a:r>
              <a:rPr lang="en-US" sz="1800"/>
              <a:t>Time for a 10-minute break!</a:t>
            </a:r>
            <a:br>
              <a:rPr lang="en-US" sz="1800"/>
            </a:br>
            <a:r>
              <a:rPr lang="en-US" sz="1800"/>
              <a:t>✔ Stretch</a:t>
            </a:r>
            <a:br>
              <a:rPr lang="en-US" sz="1800"/>
            </a:br>
            <a:r>
              <a:rPr lang="en-US" sz="1800"/>
              <a:t>✔ Grab a drink</a:t>
            </a:r>
            <a:br>
              <a:rPr lang="en-US" sz="1800"/>
            </a:br>
            <a:r>
              <a:rPr lang="en-US" sz="1800"/>
              <a:t>✔ Rest your eyes</a:t>
            </a:r>
            <a:br>
              <a:rPr lang="en-US" sz="1800"/>
            </a:br>
            <a:r>
              <a:rPr lang="en-US" sz="1800"/>
              <a:t>We will start again soon.</a:t>
            </a:r>
          </a:p>
        </p:txBody>
      </p:sp>
      <p:sp>
        <p:nvSpPr>
          <p:cNvPr id="4" name="Slide Number Placeholder 3">
            <a:extLst>
              <a:ext uri="{FF2B5EF4-FFF2-40B4-BE49-F238E27FC236}">
                <a16:creationId xmlns:a16="http://schemas.microsoft.com/office/drawing/2014/main" id="{EDE94EA8-C94D-33DD-EE28-7648274DD48C}"/>
              </a:ext>
            </a:extLst>
          </p:cNvPr>
          <p:cNvSpPr>
            <a:spLocks noGrp="1"/>
          </p:cNvSpPr>
          <p:nvPr>
            <p:ph type="sldNum" sz="quarter" idx="5"/>
          </p:nvPr>
        </p:nvSpPr>
        <p:spPr/>
        <p:txBody>
          <a:bodyPr/>
          <a:lstStyle/>
          <a:p>
            <a:fld id="{57D4C24D-CFF3-46D0-AA19-6847C61CB8C4}" type="slidenum">
              <a:rPr lang="en-AU" smtClean="0"/>
              <a:t>7</a:t>
            </a:fld>
            <a:endParaRPr lang="en-AU"/>
          </a:p>
        </p:txBody>
      </p:sp>
    </p:spTree>
    <p:extLst>
      <p:ext uri="{BB962C8B-B14F-4D97-AF65-F5344CB8AC3E}">
        <p14:creationId xmlns:p14="http://schemas.microsoft.com/office/powerpoint/2010/main" val="163414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8D38-DF2B-F13E-1C01-55D60DA7A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D099C-53E3-B8C5-C72C-D79C5701F36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0818890-F2BF-7353-D8B5-91C5F9F808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C0115E-6483-C4C9-12F0-A9E5CC9C080B}"/>
              </a:ext>
            </a:extLst>
          </p:cNvPr>
          <p:cNvSpPr>
            <a:spLocks noGrp="1"/>
          </p:cNvSpPr>
          <p:nvPr>
            <p:ph type="sldNum" sz="quarter" idx="5"/>
          </p:nvPr>
        </p:nvSpPr>
        <p:spPr/>
        <p:txBody>
          <a:bodyPr/>
          <a:lstStyle/>
          <a:p>
            <a:fld id="{640C51AE-EE07-445E-9CA9-A5070F6524CB}" type="slidenum">
              <a:rPr lang="en-AU" smtClean="0"/>
              <a:t>10</a:t>
            </a:fld>
            <a:endParaRPr lang="en-AU"/>
          </a:p>
        </p:txBody>
      </p:sp>
    </p:spTree>
    <p:extLst>
      <p:ext uri="{BB962C8B-B14F-4D97-AF65-F5344CB8AC3E}">
        <p14:creationId xmlns:p14="http://schemas.microsoft.com/office/powerpoint/2010/main" val="240550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CA42-9E68-BDF8-EE4E-23BF6315E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E0767-C5CE-8028-6238-4A2011E740F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74AC8FD-F825-D2A1-B905-D39D19FCDB98}"/>
              </a:ext>
            </a:extLst>
          </p:cNvPr>
          <p:cNvSpPr>
            <a:spLocks noGrp="1"/>
          </p:cNvSpPr>
          <p:nvPr>
            <p:ph type="body" idx="1"/>
          </p:nvPr>
        </p:nvSpPr>
        <p:spPr/>
        <p:txBody>
          <a:bodyPr/>
          <a:lstStyle/>
          <a:p>
            <a:pPr>
              <a:lnSpc>
                <a:spcPct val="115000"/>
              </a:lnSpc>
              <a:spcAft>
                <a:spcPts val="1000"/>
              </a:spcAft>
              <a:buNone/>
            </a:pPr>
            <a:r>
              <a:rPr lang="en-AU" sz="1800" b="1">
                <a:solidFill>
                  <a:srgbClr val="2C3949"/>
                </a:solidFill>
                <a:effectLst/>
                <a:latin typeface="Calibri" panose="020F0502020204030204" pitchFamily="34" charset="0"/>
                <a:ea typeface="Times New Roman" panose="02020603050405020304" pitchFamily="18" charset="0"/>
              </a:rPr>
              <a:t>Slide 12</a:t>
            </a:r>
          </a:p>
          <a:p>
            <a:pPr>
              <a:lnSpc>
                <a:spcPct val="115000"/>
              </a:lnSpc>
              <a:spcAft>
                <a:spcPts val="1000"/>
              </a:spcAft>
              <a:buNone/>
            </a:pPr>
            <a:r>
              <a:rPr lang="en-AU" sz="1800" b="1">
                <a:solidFill>
                  <a:srgbClr val="2C3849"/>
                </a:solidFill>
                <a:effectLst/>
                <a:latin typeface="Calibri Light" panose="020F0302020204030204" pitchFamily="34" charset="0"/>
                <a:ea typeface="Times New Roman" panose="02020603050405020304" pitchFamily="18" charset="0"/>
              </a:rPr>
              <a:t>Title: How to engage with the NDRP </a:t>
            </a:r>
          </a:p>
          <a:p>
            <a:pPr>
              <a:lnSpc>
                <a:spcPct val="115000"/>
              </a:lnSpc>
              <a:spcAft>
                <a:spcPts val="1000"/>
              </a:spcAft>
              <a:buNone/>
            </a:pPr>
            <a:r>
              <a:rPr lang="en-AU" sz="1800">
                <a:solidFill>
                  <a:srgbClr val="2C3849"/>
                </a:solidFill>
                <a:effectLst/>
                <a:latin typeface="Calibri Light" panose="020F0302020204030204" pitchFamily="34" charset="0"/>
                <a:ea typeface="Times New Roman" panose="02020603050405020304" pitchFamily="18" charset="0"/>
              </a:rPr>
              <a:t>Decorative icons and text reads:</a:t>
            </a:r>
          </a:p>
          <a:p>
            <a:pPr marL="342900" lvl="0" indent="-342900">
              <a:lnSpc>
                <a:spcPct val="115000"/>
              </a:lnSpc>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Email: info@ndrp.org.au</a:t>
            </a:r>
          </a:p>
          <a:p>
            <a:pPr marL="342900" lvl="0" indent="-342900">
              <a:lnSpc>
                <a:spcPct val="115000"/>
              </a:lnSpc>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Phone: 03 9000 3813</a:t>
            </a:r>
          </a:p>
          <a:p>
            <a:pPr marL="342900" lvl="0" indent="-342900">
              <a:lnSpc>
                <a:spcPct val="115000"/>
              </a:lnSpc>
              <a:buFont typeface="Symbol" panose="05050102010706020507" pitchFamily="18" charset="2"/>
              <a:buChar char=""/>
            </a:pPr>
            <a:r>
              <a:rPr lang="en-US" sz="1800">
                <a:solidFill>
                  <a:srgbClr val="2C3849"/>
                </a:solidFill>
                <a:effectLst/>
                <a:latin typeface="Calibri Light" panose="020F0302020204030204" pitchFamily="34" charset="0"/>
                <a:ea typeface="Times New Roman" panose="02020603050405020304" pitchFamily="18" charset="0"/>
              </a:rPr>
              <a:t>SMS only number: 0485 931 168</a:t>
            </a:r>
            <a:endParaRPr lang="en-AU" sz="1800">
              <a:solidFill>
                <a:srgbClr val="2C3849"/>
              </a:solidFill>
              <a:effectLst/>
              <a:latin typeface="Calibri Light" panose="020F030202020403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Subscribe to our newsletter at www.ndrp.org.au for updates</a:t>
            </a:r>
          </a:p>
          <a:p>
            <a:pPr marL="342900" lvl="0" indent="-342900">
              <a:lnSpc>
                <a:spcPct val="115000"/>
              </a:lnSpc>
              <a:spcAft>
                <a:spcPts val="1000"/>
              </a:spcAft>
              <a:buFont typeface="Symbol" panose="05050102010706020507" pitchFamily="18" charset="2"/>
              <a:buChar char=""/>
            </a:pPr>
            <a:r>
              <a:rPr lang="en-AU" sz="1800">
                <a:solidFill>
                  <a:srgbClr val="2C3849"/>
                </a:solidFill>
                <a:effectLst/>
                <a:latin typeface="Calibri Light" panose="020F0302020204030204" pitchFamily="34" charset="0"/>
                <a:ea typeface="Times New Roman" panose="02020603050405020304" pitchFamily="18" charset="0"/>
              </a:rPr>
              <a:t>Follow us on Facebook and LinkedIn</a:t>
            </a:r>
          </a:p>
          <a:p>
            <a:pPr>
              <a:lnSpc>
                <a:spcPct val="115000"/>
              </a:lnSpc>
              <a:spcAft>
                <a:spcPts val="1000"/>
              </a:spcAft>
            </a:pPr>
            <a:r>
              <a:rPr lang="en-US" sz="1800" b="1">
                <a:solidFill>
                  <a:srgbClr val="2C3949"/>
                </a:solidFill>
                <a:effectLst/>
                <a:latin typeface="Calibri" panose="020F0502020204030204" pitchFamily="34" charset="0"/>
                <a:ea typeface="Times New Roman" panose="02020603050405020304" pitchFamily="18" charset="0"/>
              </a:rPr>
              <a:t>END</a:t>
            </a:r>
            <a:endParaRPr lang="en-AU" sz="1800" b="1">
              <a:solidFill>
                <a:srgbClr val="2C3949"/>
              </a:solidFill>
              <a:effectLst/>
              <a:latin typeface="Calibri" panose="020F0502020204030204" pitchFamily="34" charset="0"/>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492959E2-CAB5-4F09-E5D7-D6458BBDC07F}"/>
              </a:ext>
            </a:extLst>
          </p:cNvPr>
          <p:cNvSpPr>
            <a:spLocks noGrp="1"/>
          </p:cNvSpPr>
          <p:nvPr>
            <p:ph type="sldNum" sz="quarter" idx="5"/>
          </p:nvPr>
        </p:nvSpPr>
        <p:spPr/>
        <p:txBody>
          <a:bodyPr/>
          <a:lstStyle/>
          <a:p>
            <a:fld id="{9E605E31-B314-CE48-A746-B4106FABC738}" type="slidenum">
              <a:rPr lang="en-US" smtClean="0"/>
              <a:t>12</a:t>
            </a:fld>
            <a:endParaRPr lang="en-US"/>
          </a:p>
        </p:txBody>
      </p:sp>
    </p:spTree>
    <p:extLst>
      <p:ext uri="{BB962C8B-B14F-4D97-AF65-F5344CB8AC3E}">
        <p14:creationId xmlns:p14="http://schemas.microsoft.com/office/powerpoint/2010/main" val="45736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C39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5832388" y="2432180"/>
            <a:ext cx="6359611" cy="2387600"/>
          </a:xfrm>
          <a:noFill/>
        </p:spPr>
        <p:txBody>
          <a:bodyPr lIns="180000" tIns="180000" rIns="180000" bIns="180000" anchor="ctr" anchorCtr="0"/>
          <a:lstStyle>
            <a:lvl1pPr algn="l">
              <a:defRPr sz="6000">
                <a:solidFill>
                  <a:schemeClr val="bg1"/>
                </a:solidFill>
              </a:defRPr>
            </a:lvl1pPr>
          </a:lstStyle>
          <a:p>
            <a:r>
              <a:rPr lang="en-GB"/>
              <a:t>Click to edit the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p:nvPr>
        </p:nvSpPr>
        <p:spPr>
          <a:xfrm>
            <a:off x="5832388" y="5130037"/>
            <a:ext cx="6359611" cy="809323"/>
          </a:xfrm>
          <a:noFill/>
        </p:spPr>
        <p:txBody>
          <a:bodyPr lIns="180000" tIns="180000" rIns="180000" bIns="180000" anchor="ctr"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654D886E-2C47-9709-1E06-5E5DC05D0C93}"/>
              </a:ext>
            </a:extLst>
          </p:cNvPr>
          <p:cNvPicPr>
            <a:picLocks noChangeAspect="1"/>
          </p:cNvPicPr>
          <p:nvPr userDrawn="1"/>
        </p:nvPicPr>
        <p:blipFill>
          <a:blip r:embed="rId2"/>
          <a:srcRect/>
          <a:stretch/>
        </p:blipFill>
        <p:spPr>
          <a:xfrm>
            <a:off x="387025" y="605779"/>
            <a:ext cx="3339172" cy="2702272"/>
          </a:xfrm>
          <a:prstGeom prst="rect">
            <a:avLst/>
          </a:prstGeom>
        </p:spPr>
      </p:pic>
      <p:pic>
        <p:nvPicPr>
          <p:cNvPr id="13" name="Picture 12" descr="A picture containing text, aircraft&#10;&#10;Description automatically generated">
            <a:extLst>
              <a:ext uri="{FF2B5EF4-FFF2-40B4-BE49-F238E27FC236}">
                <a16:creationId xmlns:a16="http://schemas.microsoft.com/office/drawing/2014/main" id="{F271F5AA-C123-5F45-71C7-9D0521FA847E}"/>
              </a:ext>
            </a:extLst>
          </p:cNvPr>
          <p:cNvPicPr>
            <a:picLocks noChangeAspect="1"/>
          </p:cNvPicPr>
          <p:nvPr userDrawn="1"/>
        </p:nvPicPr>
        <p:blipFill>
          <a:blip r:embed="rId3"/>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6398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aircraft&#10;&#10;Description automatically generated">
            <a:extLst>
              <a:ext uri="{FF2B5EF4-FFF2-40B4-BE49-F238E27FC236}">
                <a16:creationId xmlns:a16="http://schemas.microsoft.com/office/drawing/2014/main" id="{17351501-0C8B-80BB-0E87-3541F24B61F8}"/>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408696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0927-170D-DD89-D62C-F626A820AE2F}"/>
              </a:ext>
            </a:extLst>
          </p:cNvPr>
          <p:cNvSpPr>
            <a:spLocks noGrp="1"/>
          </p:cNvSpPr>
          <p:nvPr>
            <p:ph type="title"/>
          </p:nvPr>
        </p:nvSpPr>
        <p:spPr/>
        <p:txBody>
          <a:bodyPr/>
          <a:lstStyle/>
          <a:p>
            <a:r>
              <a:rPr lang="en-GB"/>
              <a:t>Click to edit Master title style</a:t>
            </a:r>
            <a:endParaRPr lang="en-US"/>
          </a:p>
        </p:txBody>
      </p:sp>
      <p:pic>
        <p:nvPicPr>
          <p:cNvPr id="4" name="Picture 3">
            <a:extLst>
              <a:ext uri="{FF2B5EF4-FFF2-40B4-BE49-F238E27FC236}">
                <a16:creationId xmlns:a16="http://schemas.microsoft.com/office/drawing/2014/main" id="{60887050-1C96-1C95-E8D5-6E2EC0E698E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63712" y="-772011"/>
            <a:ext cx="3828288" cy="2182200"/>
          </a:xfrm>
          <a:prstGeom prst="rect">
            <a:avLst/>
          </a:prstGeom>
        </p:spPr>
      </p:pic>
      <p:sp>
        <p:nvSpPr>
          <p:cNvPr id="9" name="Text Placeholder 8">
            <a:extLst>
              <a:ext uri="{FF2B5EF4-FFF2-40B4-BE49-F238E27FC236}">
                <a16:creationId xmlns:a16="http://schemas.microsoft.com/office/drawing/2014/main" id="{9BD18551-AC95-36A8-FB20-F947FF9B2ECD}"/>
              </a:ext>
            </a:extLst>
          </p:cNvPr>
          <p:cNvSpPr>
            <a:spLocks noGrp="1"/>
          </p:cNvSpPr>
          <p:nvPr>
            <p:ph type="body" sz="quarter" idx="12"/>
          </p:nvPr>
        </p:nvSpPr>
        <p:spPr>
          <a:xfrm>
            <a:off x="838200" y="1966913"/>
            <a:ext cx="10515600" cy="3727450"/>
          </a:xfrm>
        </p:spPr>
        <p:txBody>
          <a:bodyPr numCol="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4">
            <a:extLst>
              <a:ext uri="{FF2B5EF4-FFF2-40B4-BE49-F238E27FC236}">
                <a16:creationId xmlns:a16="http://schemas.microsoft.com/office/drawing/2014/main" id="{51E24162-59C1-FE96-1304-65E65832997C}"/>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National Disability Research Partnership</a:t>
            </a:r>
          </a:p>
        </p:txBody>
      </p:sp>
      <p:sp>
        <p:nvSpPr>
          <p:cNvPr id="6" name="Slide Number Placeholder 5">
            <a:extLst>
              <a:ext uri="{FF2B5EF4-FFF2-40B4-BE49-F238E27FC236}">
                <a16:creationId xmlns:a16="http://schemas.microsoft.com/office/drawing/2014/main" id="{03B42D74-A887-2F87-537E-A2B1A2F80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CE39E-190A-C841-A96A-E9F31F7BACF5}" type="slidenum">
              <a:rPr lang="en-US" smtClean="0"/>
              <a:t>‹#›</a:t>
            </a:fld>
            <a:endParaRPr lang="en-US"/>
          </a:p>
        </p:txBody>
      </p:sp>
    </p:spTree>
    <p:extLst>
      <p:ext uri="{BB962C8B-B14F-4D97-AF65-F5344CB8AC3E}">
        <p14:creationId xmlns:p14="http://schemas.microsoft.com/office/powerpoint/2010/main" val="40498892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4EF8-CA26-DB1D-FCBF-CC8D0716B939}"/>
              </a:ext>
            </a:extLst>
          </p:cNvPr>
          <p:cNvSpPr>
            <a:spLocks noGrp="1"/>
          </p:cNvSpPr>
          <p:nvPr>
            <p:ph type="ctrTitle" hasCustomPrompt="1"/>
          </p:nvPr>
        </p:nvSpPr>
        <p:spPr>
          <a:xfrm>
            <a:off x="3567953" y="2432180"/>
            <a:ext cx="8624046" cy="2387600"/>
          </a:xfrm>
          <a:noFill/>
          <a:ln>
            <a:noFill/>
          </a:ln>
        </p:spPr>
        <p:txBody>
          <a:bodyPr lIns="180000" tIns="180000" rIns="180000" bIns="180000" anchor="ctr" anchorCtr="0"/>
          <a:lstStyle>
            <a:lvl1pPr algn="l">
              <a:defRPr sz="6000">
                <a:solidFill>
                  <a:srgbClr val="2C3949"/>
                </a:solidFill>
              </a:defRPr>
            </a:lvl1pPr>
          </a:lstStyle>
          <a:p>
            <a:r>
              <a:rPr lang="en-GB"/>
              <a:t>Click to edit the break up page Master title style</a:t>
            </a:r>
            <a:endParaRPr lang="en-US"/>
          </a:p>
        </p:txBody>
      </p:sp>
      <p:sp>
        <p:nvSpPr>
          <p:cNvPr id="3" name="Subtitle 2">
            <a:extLst>
              <a:ext uri="{FF2B5EF4-FFF2-40B4-BE49-F238E27FC236}">
                <a16:creationId xmlns:a16="http://schemas.microsoft.com/office/drawing/2014/main" id="{6EAF7C40-1B3C-8AFA-DD0D-AA289D9A2BD1}"/>
              </a:ext>
            </a:extLst>
          </p:cNvPr>
          <p:cNvSpPr>
            <a:spLocks noGrp="1"/>
          </p:cNvSpPr>
          <p:nvPr>
            <p:ph type="subTitle" idx="1" hasCustomPrompt="1"/>
          </p:nvPr>
        </p:nvSpPr>
        <p:spPr>
          <a:xfrm>
            <a:off x="3567953" y="4937613"/>
            <a:ext cx="8386117" cy="698113"/>
          </a:xfrm>
          <a:noFill/>
          <a:ln>
            <a:noFill/>
          </a:ln>
        </p:spPr>
        <p:txBody>
          <a:bodyPr lIns="180000" tIns="180000" rIns="180000" bIns="180000"/>
          <a:lstStyle>
            <a:lvl1pPr marL="0" indent="0" algn="l">
              <a:buNone/>
              <a:defRPr sz="2400">
                <a:solidFill>
                  <a:srgbClr val="2C394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the break-up page subtitle</a:t>
            </a: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778625F6-5FFA-DBE1-94CF-F7AFA843EB3E}"/>
              </a:ext>
            </a:extLst>
          </p:cNvPr>
          <p:cNvPicPr>
            <a:picLocks noChangeAspect="1"/>
          </p:cNvPicPr>
          <p:nvPr userDrawn="1"/>
        </p:nvPicPr>
        <p:blipFill>
          <a:blip r:embed="rId2"/>
          <a:stretch>
            <a:fillRect/>
          </a:stretch>
        </p:blipFill>
        <p:spPr>
          <a:xfrm>
            <a:off x="280652" y="460505"/>
            <a:ext cx="4729230" cy="1405474"/>
          </a:xfrm>
          <a:prstGeom prst="rect">
            <a:avLst/>
          </a:prstGeom>
        </p:spPr>
      </p:pic>
      <p:pic>
        <p:nvPicPr>
          <p:cNvPr id="7" name="Picture 6" descr="A picture containing text, aircraft&#10;&#10;Description automatically generated">
            <a:extLst>
              <a:ext uri="{FF2B5EF4-FFF2-40B4-BE49-F238E27FC236}">
                <a16:creationId xmlns:a16="http://schemas.microsoft.com/office/drawing/2014/main" id="{90A36DB5-89F0-9294-85F5-D670D4D61F68}"/>
              </a:ext>
            </a:extLst>
          </p:cNvPr>
          <p:cNvPicPr>
            <a:picLocks noChangeAspect="1"/>
          </p:cNvPicPr>
          <p:nvPr userDrawn="1"/>
        </p:nvPicPr>
        <p:blipFill>
          <a:blip r:embed="rId3"/>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11319350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0927-170D-DD89-D62C-F626A820A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E11E4-0EF3-4E7E-CF17-C1745DEB95F3}"/>
              </a:ext>
            </a:extLst>
          </p:cNvPr>
          <p:cNvSpPr>
            <a:spLocks noGrp="1"/>
          </p:cNvSpPr>
          <p:nvPr>
            <p:ph idx="1"/>
          </p:nvPr>
        </p:nvSpPr>
        <p:spPr>
          <a:xfrm>
            <a:off x="838200" y="1825625"/>
            <a:ext cx="10515600" cy="3775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AE9ACD8-5F07-E91E-2838-C92B4FBA4473}"/>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pic>
        <p:nvPicPr>
          <p:cNvPr id="4" name="Picture 3" descr="A picture containing text, aircraft&#10;&#10;Description automatically generated">
            <a:extLst>
              <a:ext uri="{FF2B5EF4-FFF2-40B4-BE49-F238E27FC236}">
                <a16:creationId xmlns:a16="http://schemas.microsoft.com/office/drawing/2014/main" id="{60887050-1C96-1C95-E8D5-6E2EC0E698ED}"/>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191077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4D4F-1EB6-9606-AB3F-6DE270D16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7BC03-9DC9-6E9D-57EB-A29379E748B7}"/>
              </a:ext>
            </a:extLst>
          </p:cNvPr>
          <p:cNvSpPr>
            <a:spLocks noGrp="1"/>
          </p:cNvSpPr>
          <p:nvPr>
            <p:ph sz="half" idx="1"/>
          </p:nvPr>
        </p:nvSpPr>
        <p:spPr>
          <a:xfrm>
            <a:off x="838200" y="1825626"/>
            <a:ext cx="5181600" cy="36210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314C6-EB3E-A497-FFA4-CF21A8A6533C}"/>
              </a:ext>
            </a:extLst>
          </p:cNvPr>
          <p:cNvSpPr>
            <a:spLocks noGrp="1"/>
          </p:cNvSpPr>
          <p:nvPr>
            <p:ph sz="half" idx="2"/>
          </p:nvPr>
        </p:nvSpPr>
        <p:spPr>
          <a:xfrm>
            <a:off x="6172200" y="1825625"/>
            <a:ext cx="5181600" cy="3621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0705C08B-5B48-0076-8EDA-12509F7F8D1B}"/>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pic>
        <p:nvPicPr>
          <p:cNvPr id="5" name="Picture 4" descr="A picture containing text, aircraft&#10;&#10;Description automatically generated">
            <a:extLst>
              <a:ext uri="{FF2B5EF4-FFF2-40B4-BE49-F238E27FC236}">
                <a16:creationId xmlns:a16="http://schemas.microsoft.com/office/drawing/2014/main" id="{7E26E640-D2D1-A528-544D-C482AF82EBF0}"/>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7939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2C3949"/>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C851450-06D4-6BF1-BE87-3E8E619505E4}"/>
              </a:ext>
            </a:extLst>
          </p:cNvPr>
          <p:cNvSpPr>
            <a:spLocks noGrp="1"/>
          </p:cNvSpPr>
          <p:nvPr>
            <p:ph type="pic" sz="quarter" idx="10"/>
          </p:nvPr>
        </p:nvSpPr>
        <p:spPr>
          <a:xfrm>
            <a:off x="838200" y="682580"/>
            <a:ext cx="10515600" cy="5318975"/>
          </a:xfrm>
        </p:spPr>
        <p:txBody>
          <a:bodyPr/>
          <a:lstStyle/>
          <a:p>
            <a:r>
              <a:rPr lang="en-US"/>
              <a:t>Click icon to add picture</a:t>
            </a:r>
          </a:p>
        </p:txBody>
      </p:sp>
      <p:pic>
        <p:nvPicPr>
          <p:cNvPr id="11" name="Picture 10" descr="A picture containing text, aircraft&#10;&#10;Description automatically generated">
            <a:extLst>
              <a:ext uri="{FF2B5EF4-FFF2-40B4-BE49-F238E27FC236}">
                <a16:creationId xmlns:a16="http://schemas.microsoft.com/office/drawing/2014/main" id="{67486D86-E189-CEDD-D3D3-1271CCBE0AB9}"/>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385923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38D216D7-D0A8-5CFE-7335-8D1E65EED460}"/>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sp>
        <p:nvSpPr>
          <p:cNvPr id="5" name="Chart Placeholder 4">
            <a:extLst>
              <a:ext uri="{FF2B5EF4-FFF2-40B4-BE49-F238E27FC236}">
                <a16:creationId xmlns:a16="http://schemas.microsoft.com/office/drawing/2014/main" id="{EEBC7DF9-DBF6-87D2-F142-3D7C0A77BB65}"/>
              </a:ext>
            </a:extLst>
          </p:cNvPr>
          <p:cNvSpPr>
            <a:spLocks noGrp="1"/>
          </p:cNvSpPr>
          <p:nvPr>
            <p:ph type="chart" sz="quarter" idx="12"/>
          </p:nvPr>
        </p:nvSpPr>
        <p:spPr>
          <a:xfrm>
            <a:off x="838199" y="618186"/>
            <a:ext cx="10515599" cy="5357611"/>
          </a:xfrm>
        </p:spPr>
        <p:txBody>
          <a:bodyPr/>
          <a:lstStyle/>
          <a:p>
            <a:r>
              <a:rPr lang="en-US"/>
              <a:t>Click icon to add chart</a:t>
            </a:r>
          </a:p>
        </p:txBody>
      </p:sp>
      <p:pic>
        <p:nvPicPr>
          <p:cNvPr id="6" name="Picture 5" descr="A picture containing text, aircraft&#10;&#10;Description automatically generated">
            <a:extLst>
              <a:ext uri="{FF2B5EF4-FFF2-40B4-BE49-F238E27FC236}">
                <a16:creationId xmlns:a16="http://schemas.microsoft.com/office/drawing/2014/main" id="{AABE5521-4ACB-01D9-2761-EB43789FAA05}"/>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85981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F92A-87FB-A326-B33B-6F44FA209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1C59C-C745-ADAB-95A3-39EBF5027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6EF04-73DE-5C55-B4C3-2B5ED89619ED}"/>
              </a:ext>
            </a:extLst>
          </p:cNvPr>
          <p:cNvSpPr>
            <a:spLocks noGrp="1"/>
          </p:cNvSpPr>
          <p:nvPr>
            <p:ph sz="half" idx="2"/>
          </p:nvPr>
        </p:nvSpPr>
        <p:spPr>
          <a:xfrm>
            <a:off x="839788" y="2505075"/>
            <a:ext cx="5157787"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EB6B5E-C359-6121-CDD4-7F17B883C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E0BD7-70EF-1748-D322-F3A1E7AEACF5}"/>
              </a:ext>
            </a:extLst>
          </p:cNvPr>
          <p:cNvSpPr>
            <a:spLocks noGrp="1"/>
          </p:cNvSpPr>
          <p:nvPr>
            <p:ph sz="quarter" idx="4"/>
          </p:nvPr>
        </p:nvSpPr>
        <p:spPr>
          <a:xfrm>
            <a:off x="6172200" y="2505075"/>
            <a:ext cx="5183188" cy="3597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A5527709-78DE-8A7A-0FEE-A23034B42F5E}"/>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pic>
        <p:nvPicPr>
          <p:cNvPr id="7" name="Picture 6" descr="A picture containing text, aircraft&#10;&#10;Description automatically generated">
            <a:extLst>
              <a:ext uri="{FF2B5EF4-FFF2-40B4-BE49-F238E27FC236}">
                <a16:creationId xmlns:a16="http://schemas.microsoft.com/office/drawing/2014/main" id="{9F65CC72-38A6-5E67-9C7A-41EE0A7AFB6D}"/>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250428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94D7-2F30-71DC-E873-2DF04EBE7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A71E34-2789-2F38-8DC1-25DFF52859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D68B7-FCD1-9062-7C31-C0E54D8C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ADB2B25D-45F0-A41D-6E5F-97EC49884062}"/>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pic>
        <p:nvPicPr>
          <p:cNvPr id="5" name="Picture 4" descr="A picture containing text, aircraft&#10;&#10;Description automatically generated">
            <a:extLst>
              <a:ext uri="{FF2B5EF4-FFF2-40B4-BE49-F238E27FC236}">
                <a16:creationId xmlns:a16="http://schemas.microsoft.com/office/drawing/2014/main" id="{4AC9572D-D02D-F158-D9C8-2C6B25301EB7}"/>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36490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1B93-F884-FE93-446C-E89C6620D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7C59FF-3D16-87ED-C0A1-B461B9059C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C74C53-9A30-361E-A513-9870A8129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F98ECF74-1881-ADA2-BEDE-89574F17ABE1}"/>
              </a:ext>
            </a:extLst>
          </p:cNvPr>
          <p:cNvSpPr>
            <a:spLocks noGrp="1"/>
          </p:cNvSpPr>
          <p:nvPr>
            <p:ph type="ftr" sz="quarter" idx="11"/>
          </p:nvPr>
        </p:nvSpPr>
        <p:spPr>
          <a:xfrm>
            <a:off x="7239000" y="6173786"/>
            <a:ext cx="4114800" cy="365125"/>
          </a:xfrm>
        </p:spPr>
        <p:txBody>
          <a:bodyPr/>
          <a:lstStyle/>
          <a:p>
            <a:pPr algn="r"/>
            <a:r>
              <a:rPr lang="en-US"/>
              <a:t>National Disability Research Partnership</a:t>
            </a:r>
          </a:p>
        </p:txBody>
      </p:sp>
      <p:pic>
        <p:nvPicPr>
          <p:cNvPr id="5" name="Picture 4" descr="A picture containing text, aircraft&#10;&#10;Description automatically generated">
            <a:extLst>
              <a:ext uri="{FF2B5EF4-FFF2-40B4-BE49-F238E27FC236}">
                <a16:creationId xmlns:a16="http://schemas.microsoft.com/office/drawing/2014/main" id="{54A2A1E3-1C98-4C30-3E02-A3FBB916AA69}"/>
              </a:ext>
            </a:extLst>
          </p:cNvPr>
          <p:cNvPicPr>
            <a:picLocks noChangeAspect="1"/>
          </p:cNvPicPr>
          <p:nvPr userDrawn="1"/>
        </p:nvPicPr>
        <p:blipFill>
          <a:blip r:embed="rId2"/>
          <a:stretch>
            <a:fillRect/>
          </a:stretch>
        </p:blipFill>
        <p:spPr>
          <a:xfrm>
            <a:off x="8363711" y="-743024"/>
            <a:ext cx="3828288" cy="2182200"/>
          </a:xfrm>
          <a:prstGeom prst="rect">
            <a:avLst/>
          </a:prstGeom>
        </p:spPr>
      </p:pic>
    </p:spTree>
    <p:extLst>
      <p:ext uri="{BB962C8B-B14F-4D97-AF65-F5344CB8AC3E}">
        <p14:creationId xmlns:p14="http://schemas.microsoft.com/office/powerpoint/2010/main" val="42652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EFD5D-FE9E-695A-DF46-3483BC0C6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DE859-056F-F8C2-F5D4-0AE23DBC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0C8E-2FC8-A86D-8B83-0139EBA5C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Date</a:t>
            </a:r>
            <a:endParaRPr lang="en-US"/>
          </a:p>
        </p:txBody>
      </p:sp>
      <p:sp>
        <p:nvSpPr>
          <p:cNvPr id="5" name="Footer Placeholder 4">
            <a:extLst>
              <a:ext uri="{FF2B5EF4-FFF2-40B4-BE49-F238E27FC236}">
                <a16:creationId xmlns:a16="http://schemas.microsoft.com/office/drawing/2014/main" id="{A4118E8A-F718-02B9-87A7-620115EBE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Disability Research Partnership</a:t>
            </a:r>
          </a:p>
        </p:txBody>
      </p:sp>
      <p:sp>
        <p:nvSpPr>
          <p:cNvPr id="6" name="Slide Number Placeholder 5">
            <a:extLst>
              <a:ext uri="{FF2B5EF4-FFF2-40B4-BE49-F238E27FC236}">
                <a16:creationId xmlns:a16="http://schemas.microsoft.com/office/drawing/2014/main" id="{E37E21DA-8A8A-5FFD-6337-311F7D5C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CE39E-190A-C841-A96A-E9F31F7BACF5}" type="slidenum">
              <a:rPr lang="en-US" smtClean="0"/>
              <a:pPr/>
              <a:t>‹#›</a:t>
            </a:fld>
            <a:endParaRPr lang="en-US"/>
          </a:p>
        </p:txBody>
      </p:sp>
    </p:spTree>
    <p:extLst>
      <p:ext uri="{BB962C8B-B14F-4D97-AF65-F5344CB8AC3E}">
        <p14:creationId xmlns:p14="http://schemas.microsoft.com/office/powerpoint/2010/main" val="66111663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2" r:id="rId5"/>
    <p:sldLayoutId id="2147483660" r:id="rId6"/>
    <p:sldLayoutId id="2147483653" r:id="rId7"/>
    <p:sldLayoutId id="2147483656" r:id="rId8"/>
    <p:sldLayoutId id="2147483657" r:id="rId9"/>
    <p:sldLayoutId id="2147483654"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zoom.us/m/bPFdIrVH7" TargetMode="External"/><Relationship Id="rId1" Type="http://schemas.openxmlformats.org/officeDocument/2006/relationships/slideLayout" Target="../slideLayouts/slideLayout4.xml"/><Relationship Id="rId5" Type="http://schemas.openxmlformats.org/officeDocument/2006/relationships/hyperlink" Target="https://forms.office.com/r/4B5hfiDFxZ"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emf"/><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linkedin.com/company/ndrp" TargetMode="External"/><Relationship Id="rId11" Type="http://schemas.openxmlformats.org/officeDocument/2006/relationships/image" Target="../media/image11.emf"/><Relationship Id="rId5" Type="http://schemas.openxmlformats.org/officeDocument/2006/relationships/image" Target="../media/image8.png"/><Relationship Id="rId10" Type="http://schemas.openxmlformats.org/officeDocument/2006/relationships/hyperlink" Target="https://protect.checkpoint.com/v2/___http:/www.ndrp.org.au/___.Y3A0YTpuZHJwOmM6bzowNWY4YjFjZWRkMjQ5YjRmZDY2NWNhMGFjNzEzYzIyNTo2OjljOTQ6YzY0Zjg2MjkzNDY5NmUwNThmMTIyMjZlZWE4ZGEyZTRjMTk4MTgwY2EzOTViY2YxYWE1YWYxZTQwZmRmMDc3ZTpwOlQ6Tg" TargetMode="External"/><Relationship Id="rId4" Type="http://schemas.openxmlformats.org/officeDocument/2006/relationships/hyperlink" Target="https://www.facebook.com/people/National-Disability-Research-Partnership-NDRP/100083814751409/" TargetMode="External"/><Relationship Id="rId9" Type="http://schemas.openxmlformats.org/officeDocument/2006/relationships/hyperlink" Target="mailto:info@ndrp.org.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39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3B6E-D653-921E-11FA-9322F5E4BA41}"/>
              </a:ext>
            </a:extLst>
          </p:cNvPr>
          <p:cNvSpPr>
            <a:spLocks noGrp="1"/>
          </p:cNvSpPr>
          <p:nvPr>
            <p:ph type="ctrTitle"/>
          </p:nvPr>
        </p:nvSpPr>
        <p:spPr/>
        <p:txBody>
          <a:bodyPr>
            <a:normAutofit/>
          </a:bodyPr>
          <a:lstStyle/>
          <a:p>
            <a:r>
              <a:rPr lang="en-US" sz="7200"/>
              <a:t>Q&amp;A drop-in sessions</a:t>
            </a:r>
          </a:p>
        </p:txBody>
      </p:sp>
      <p:sp>
        <p:nvSpPr>
          <p:cNvPr id="3" name="Subtitle 2">
            <a:extLst>
              <a:ext uri="{FF2B5EF4-FFF2-40B4-BE49-F238E27FC236}">
                <a16:creationId xmlns:a16="http://schemas.microsoft.com/office/drawing/2014/main" id="{BACF3A17-F60A-43ED-D78D-8CA7F4E8E267}"/>
              </a:ext>
            </a:extLst>
          </p:cNvPr>
          <p:cNvSpPr>
            <a:spLocks noGrp="1"/>
          </p:cNvSpPr>
          <p:nvPr>
            <p:ph type="subTitle" idx="1"/>
          </p:nvPr>
        </p:nvSpPr>
        <p:spPr/>
        <p:txBody>
          <a:bodyPr/>
          <a:lstStyle/>
          <a:p>
            <a:r>
              <a:rPr lang="en-AU"/>
              <a:t>2026 Disability Research Funding</a:t>
            </a:r>
          </a:p>
        </p:txBody>
      </p:sp>
    </p:spTree>
    <p:extLst>
      <p:ext uri="{BB962C8B-B14F-4D97-AF65-F5344CB8AC3E}">
        <p14:creationId xmlns:p14="http://schemas.microsoft.com/office/powerpoint/2010/main" val="19247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5D27-2A70-77E5-4AC4-9D8EE5B28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6DA54-B374-6168-2956-C32DD5F4306C}"/>
              </a:ext>
            </a:extLst>
          </p:cNvPr>
          <p:cNvSpPr>
            <a:spLocks noGrp="1"/>
          </p:cNvSpPr>
          <p:nvPr>
            <p:ph type="title"/>
          </p:nvPr>
        </p:nvSpPr>
        <p:spPr/>
        <p:txBody>
          <a:bodyPr/>
          <a:lstStyle/>
          <a:p>
            <a:r>
              <a:rPr lang="en-AU"/>
              <a:t>Timelines</a:t>
            </a:r>
          </a:p>
        </p:txBody>
      </p:sp>
      <p:graphicFrame>
        <p:nvGraphicFramePr>
          <p:cNvPr id="7" name="Content Placeholder 6">
            <a:extLst>
              <a:ext uri="{FF2B5EF4-FFF2-40B4-BE49-F238E27FC236}">
                <a16:creationId xmlns:a16="http://schemas.microsoft.com/office/drawing/2014/main" id="{E9BBF26F-C666-BABF-5F23-18101819EF66}"/>
              </a:ext>
            </a:extLst>
          </p:cNvPr>
          <p:cNvGraphicFramePr>
            <a:graphicFrameLocks noGrp="1"/>
          </p:cNvGraphicFramePr>
          <p:nvPr>
            <p:ph sz="half" idx="2"/>
          </p:nvPr>
        </p:nvGraphicFramePr>
        <p:xfrm>
          <a:off x="740253" y="374567"/>
          <a:ext cx="10515600" cy="4086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inus Sign 7">
            <a:extLst>
              <a:ext uri="{FF2B5EF4-FFF2-40B4-BE49-F238E27FC236}">
                <a16:creationId xmlns:a16="http://schemas.microsoft.com/office/drawing/2014/main" id="{610A382B-FB85-FEBA-B235-FD0D4CF814AB}"/>
              </a:ext>
            </a:extLst>
          </p:cNvPr>
          <p:cNvSpPr/>
          <p:nvPr/>
        </p:nvSpPr>
        <p:spPr>
          <a:xfrm>
            <a:off x="7938543" y="3261454"/>
            <a:ext cx="3791606" cy="753000"/>
          </a:xfrm>
          <a:prstGeom prst="mathMinus">
            <a:avLst>
              <a:gd name="adj1" fmla="val 66448"/>
            </a:avLst>
          </a:prstGeom>
          <a:solidFill>
            <a:srgbClr val="4488AB"/>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Up to 12 months</a:t>
            </a:r>
          </a:p>
        </p:txBody>
      </p:sp>
      <p:sp>
        <p:nvSpPr>
          <p:cNvPr id="9" name="Minus Sign 8">
            <a:extLst>
              <a:ext uri="{FF2B5EF4-FFF2-40B4-BE49-F238E27FC236}">
                <a16:creationId xmlns:a16="http://schemas.microsoft.com/office/drawing/2014/main" id="{3377BAFC-5C7A-9140-6FF7-47AB96440019}"/>
              </a:ext>
            </a:extLst>
          </p:cNvPr>
          <p:cNvSpPr/>
          <p:nvPr/>
        </p:nvSpPr>
        <p:spPr>
          <a:xfrm>
            <a:off x="90435" y="3344027"/>
            <a:ext cx="5898383" cy="753000"/>
          </a:xfrm>
          <a:prstGeom prst="mathMinus">
            <a:avLst>
              <a:gd name="adj1" fmla="val 66448"/>
            </a:avLst>
          </a:prstGeom>
          <a:solidFill>
            <a:srgbClr val="4488AB"/>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8 weeks</a:t>
            </a:r>
          </a:p>
        </p:txBody>
      </p:sp>
      <p:graphicFrame>
        <p:nvGraphicFramePr>
          <p:cNvPr id="6" name="Content Placeholder 6">
            <a:extLst>
              <a:ext uri="{FF2B5EF4-FFF2-40B4-BE49-F238E27FC236}">
                <a16:creationId xmlns:a16="http://schemas.microsoft.com/office/drawing/2014/main" id="{5E38B29F-BC3E-06EF-A08A-0D044989AB79}"/>
              </a:ext>
            </a:extLst>
          </p:cNvPr>
          <p:cNvGraphicFramePr>
            <a:graphicFrameLocks/>
          </p:cNvGraphicFramePr>
          <p:nvPr/>
        </p:nvGraphicFramePr>
        <p:xfrm>
          <a:off x="839787" y="4056239"/>
          <a:ext cx="4345161" cy="2436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67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4D06-D3F1-3B11-6ABF-06B733E04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37261-5531-3F1A-CE5F-CA9EE308F988}"/>
              </a:ext>
            </a:extLst>
          </p:cNvPr>
          <p:cNvSpPr>
            <a:spLocks noGrp="1"/>
          </p:cNvSpPr>
          <p:nvPr>
            <p:ph type="title"/>
          </p:nvPr>
        </p:nvSpPr>
        <p:spPr/>
        <p:txBody>
          <a:bodyPr/>
          <a:lstStyle/>
          <a:p>
            <a:r>
              <a:rPr lang="en-AU"/>
              <a:t>Questions and feedback</a:t>
            </a:r>
          </a:p>
        </p:txBody>
      </p:sp>
      <p:sp>
        <p:nvSpPr>
          <p:cNvPr id="12" name="Rectangle 11">
            <a:extLst>
              <a:ext uri="{FF2B5EF4-FFF2-40B4-BE49-F238E27FC236}">
                <a16:creationId xmlns:a16="http://schemas.microsoft.com/office/drawing/2014/main" id="{69313771-D34A-CFF4-ED66-82C02857F3CC}"/>
              </a:ext>
            </a:extLst>
          </p:cNvPr>
          <p:cNvSpPr/>
          <p:nvPr/>
        </p:nvSpPr>
        <p:spPr>
          <a:xfrm>
            <a:off x="7007303" y="1557495"/>
            <a:ext cx="4047392" cy="38887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sp>
        <p:nvSpPr>
          <p:cNvPr id="4" name="Content Placeholder 3">
            <a:extLst>
              <a:ext uri="{FF2B5EF4-FFF2-40B4-BE49-F238E27FC236}">
                <a16:creationId xmlns:a16="http://schemas.microsoft.com/office/drawing/2014/main" id="{A3B702FD-65D6-0FF4-6E68-3EA726BDC195}"/>
              </a:ext>
            </a:extLst>
          </p:cNvPr>
          <p:cNvSpPr>
            <a:spLocks noGrp="1"/>
          </p:cNvSpPr>
          <p:nvPr>
            <p:ph sz="half" idx="2"/>
          </p:nvPr>
        </p:nvSpPr>
        <p:spPr>
          <a:xfrm>
            <a:off x="7007303" y="1557495"/>
            <a:ext cx="5181600" cy="3621019"/>
          </a:xfrm>
        </p:spPr>
        <p:txBody>
          <a:bodyPr>
            <a:normAutofit/>
          </a:bodyPr>
          <a:lstStyle/>
          <a:p>
            <a:pPr marL="0" indent="0">
              <a:lnSpc>
                <a:spcPct val="100000"/>
              </a:lnSpc>
              <a:buNone/>
            </a:pPr>
            <a:r>
              <a:rPr lang="en-AU" sz="1900"/>
              <a:t>Event feedback form</a:t>
            </a:r>
          </a:p>
          <a:p>
            <a:pPr marL="0" indent="0">
              <a:buNone/>
            </a:pPr>
            <a:r>
              <a:rPr lang="en-AU" sz="1900" u="sng" kern="0">
                <a:solidFill>
                  <a:srgbClr val="2C3849"/>
                </a:solidFill>
                <a:ea typeface="Times New Roman" panose="02020603050405020304" pitchFamily="18" charset="0"/>
                <a:hlinkClick r:id="rId2"/>
              </a:rPr>
              <a:t>https://s.zoom.us/m/bPFdIrVH7</a:t>
            </a:r>
            <a:endParaRPr lang="en-AU" sz="1900"/>
          </a:p>
          <a:p>
            <a:pPr marL="0" indent="0">
              <a:buNone/>
            </a:pPr>
            <a:endParaRPr lang="en-AU" sz="1800"/>
          </a:p>
        </p:txBody>
      </p:sp>
      <p:pic>
        <p:nvPicPr>
          <p:cNvPr id="5" name="Picture 4">
            <a:extLst>
              <a:ext uri="{FF2B5EF4-FFF2-40B4-BE49-F238E27FC236}">
                <a16:creationId xmlns:a16="http://schemas.microsoft.com/office/drawing/2014/main" id="{2B8E481F-AE20-C38B-E694-C8ABB26FC41E}"/>
              </a:ext>
            </a:extLst>
          </p:cNvPr>
          <p:cNvPicPr>
            <a:picLocks noChangeAspect="1"/>
          </p:cNvPicPr>
          <p:nvPr/>
        </p:nvPicPr>
        <p:blipFill>
          <a:blip r:embed="rId3"/>
          <a:srcRect l="5015" t="5120" r="5687" b="5538"/>
          <a:stretch>
            <a:fillRect/>
          </a:stretch>
        </p:blipFill>
        <p:spPr>
          <a:xfrm>
            <a:off x="7551840" y="2340727"/>
            <a:ext cx="2958318" cy="2959778"/>
          </a:xfrm>
          <a:prstGeom prst="rect">
            <a:avLst/>
          </a:prstGeom>
        </p:spPr>
      </p:pic>
      <p:grpSp>
        <p:nvGrpSpPr>
          <p:cNvPr id="10" name="Group 9">
            <a:extLst>
              <a:ext uri="{FF2B5EF4-FFF2-40B4-BE49-F238E27FC236}">
                <a16:creationId xmlns:a16="http://schemas.microsoft.com/office/drawing/2014/main" id="{7B0D1401-52D4-A6A4-B73C-5C49E67EB22A}"/>
              </a:ext>
            </a:extLst>
          </p:cNvPr>
          <p:cNvGrpSpPr/>
          <p:nvPr/>
        </p:nvGrpSpPr>
        <p:grpSpPr>
          <a:xfrm>
            <a:off x="1006929" y="1557495"/>
            <a:ext cx="4177770" cy="3888712"/>
            <a:chOff x="182964" y="2793442"/>
            <a:chExt cx="4177770" cy="3888712"/>
          </a:xfrm>
        </p:grpSpPr>
        <p:sp>
          <p:nvSpPr>
            <p:cNvPr id="11" name="Rectangle 10">
              <a:extLst>
                <a:ext uri="{FF2B5EF4-FFF2-40B4-BE49-F238E27FC236}">
                  <a16:creationId xmlns:a16="http://schemas.microsoft.com/office/drawing/2014/main" id="{3994120D-3EED-119D-C297-949707859E6B}"/>
                </a:ext>
              </a:extLst>
            </p:cNvPr>
            <p:cNvSpPr/>
            <p:nvPr/>
          </p:nvSpPr>
          <p:spPr>
            <a:xfrm>
              <a:off x="182964" y="2793442"/>
              <a:ext cx="4047392" cy="38887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AU"/>
            </a:p>
          </p:txBody>
        </p:sp>
        <p:pic>
          <p:nvPicPr>
            <p:cNvPr id="8" name="Picture 7">
              <a:extLst>
                <a:ext uri="{FF2B5EF4-FFF2-40B4-BE49-F238E27FC236}">
                  <a16:creationId xmlns:a16="http://schemas.microsoft.com/office/drawing/2014/main" id="{D0ECC249-747A-E0D3-E46D-0C5633604CB7}"/>
                </a:ext>
              </a:extLst>
            </p:cNvPr>
            <p:cNvPicPr>
              <a:picLocks noChangeAspect="1"/>
            </p:cNvPicPr>
            <p:nvPr/>
          </p:nvPicPr>
          <p:blipFill>
            <a:blip r:embed="rId4"/>
            <a:srcRect l="25622" t="36792" r="25108" b="13375"/>
            <a:stretch>
              <a:fillRect/>
            </a:stretch>
          </p:blipFill>
          <p:spPr>
            <a:xfrm>
              <a:off x="776445" y="3655206"/>
              <a:ext cx="2860430" cy="2893102"/>
            </a:xfrm>
            <a:prstGeom prst="rect">
              <a:avLst/>
            </a:prstGeom>
          </p:spPr>
        </p:pic>
        <p:sp>
          <p:nvSpPr>
            <p:cNvPr id="9" name="Content Placeholder 3">
              <a:extLst>
                <a:ext uri="{FF2B5EF4-FFF2-40B4-BE49-F238E27FC236}">
                  <a16:creationId xmlns:a16="http://schemas.microsoft.com/office/drawing/2014/main" id="{2C5C5B2C-B1C0-4018-F44C-93BA51875D9E}"/>
                </a:ext>
              </a:extLst>
            </p:cNvPr>
            <p:cNvSpPr txBox="1">
              <a:spLocks/>
            </p:cNvSpPr>
            <p:nvPr/>
          </p:nvSpPr>
          <p:spPr>
            <a:xfrm>
              <a:off x="203228" y="2863864"/>
              <a:ext cx="4157506" cy="8585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a:t>Submit your questions</a:t>
              </a:r>
            </a:p>
            <a:p>
              <a:pPr marL="0" indent="0">
                <a:buNone/>
              </a:pPr>
              <a:r>
                <a:rPr lang="en-US" altLang="en-US" sz="2000">
                  <a:hlinkClick r:id="rId5"/>
                </a:rPr>
                <a:t>https://forms.office.com/r/4B5hfiDFxZ</a:t>
              </a:r>
              <a:endParaRPr lang="en-AU" sz="2000"/>
            </a:p>
            <a:p>
              <a:pPr marL="0" indent="0">
                <a:buFont typeface="Arial" panose="020B0604020202020204" pitchFamily="34" charset="0"/>
                <a:buNone/>
              </a:pPr>
              <a:endParaRPr lang="en-AU" sz="2000"/>
            </a:p>
          </p:txBody>
        </p:sp>
      </p:grpSp>
    </p:spTree>
    <p:extLst>
      <p:ext uri="{BB962C8B-B14F-4D97-AF65-F5344CB8AC3E}">
        <p14:creationId xmlns:p14="http://schemas.microsoft.com/office/powerpoint/2010/main" val="128558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2F061-02FA-DDC7-87DD-1A6815E044FB}"/>
            </a:ext>
          </a:extLst>
        </p:cNvPr>
        <p:cNvGrpSpPr/>
        <p:nvPr/>
      </p:nvGrpSpPr>
      <p:grpSpPr>
        <a:xfrm>
          <a:off x="0" y="0"/>
          <a:ext cx="0" cy="0"/>
          <a:chOff x="0" y="0"/>
          <a:chExt cx="0" cy="0"/>
        </a:xfrm>
      </p:grpSpPr>
      <p:pic>
        <p:nvPicPr>
          <p:cNvPr id="4" name="Picture 3" descr="A colorful lines on a white background">
            <a:extLst>
              <a:ext uri="{FF2B5EF4-FFF2-40B4-BE49-F238E27FC236}">
                <a16:creationId xmlns:a16="http://schemas.microsoft.com/office/drawing/2014/main" id="{1B77F721-8BF4-04D9-62C9-5D420A753E1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BD3F61-D574-1D87-E4B1-CC6BB27479FB}"/>
              </a:ext>
            </a:extLst>
          </p:cNvPr>
          <p:cNvSpPr>
            <a:spLocks noGrp="1"/>
          </p:cNvSpPr>
          <p:nvPr>
            <p:ph type="title" idx="4294967295"/>
          </p:nvPr>
        </p:nvSpPr>
        <p:spPr>
          <a:xfrm>
            <a:off x="838200" y="200450"/>
            <a:ext cx="10515600" cy="1325563"/>
          </a:xfrm>
        </p:spPr>
        <p:txBody>
          <a:bodyPr/>
          <a:lstStyle/>
          <a:p>
            <a:r>
              <a:rPr lang="en-AU">
                <a:solidFill>
                  <a:srgbClr val="2C3949"/>
                </a:solidFill>
              </a:rPr>
              <a:t>How to engage with the NDRP</a:t>
            </a:r>
          </a:p>
        </p:txBody>
      </p:sp>
      <p:pic>
        <p:nvPicPr>
          <p:cNvPr id="15" name="Picture 14" descr="A white circle with a letter f in it">
            <a:hlinkClick r:id="rId4"/>
            <a:extLst>
              <a:ext uri="{FF2B5EF4-FFF2-40B4-BE49-F238E27FC236}">
                <a16:creationId xmlns:a16="http://schemas.microsoft.com/office/drawing/2014/main" id="{809CFFB6-D7AC-4A98-3C13-A7405120B71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52860" y="5581617"/>
            <a:ext cx="781889" cy="781889"/>
          </a:xfrm>
          <a:prstGeom prst="rect">
            <a:avLst/>
          </a:prstGeom>
        </p:spPr>
      </p:pic>
      <p:pic>
        <p:nvPicPr>
          <p:cNvPr id="19" name="Picture 18" descr="A white circle with black letters in it">
            <a:hlinkClick r:id="rId6"/>
            <a:extLst>
              <a:ext uri="{FF2B5EF4-FFF2-40B4-BE49-F238E27FC236}">
                <a16:creationId xmlns:a16="http://schemas.microsoft.com/office/drawing/2014/main" id="{85F74C5D-F094-956B-1078-09C073887A7B}"/>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890296" y="5251714"/>
            <a:ext cx="799450" cy="799450"/>
          </a:xfrm>
          <a:prstGeom prst="rect">
            <a:avLst/>
          </a:prstGeom>
        </p:spPr>
      </p:pic>
      <p:pic>
        <p:nvPicPr>
          <p:cNvPr id="20" name="Picture 19" descr="A person sitting on grass with a dog">
            <a:extLst>
              <a:ext uri="{FF2B5EF4-FFF2-40B4-BE49-F238E27FC236}">
                <a16:creationId xmlns:a16="http://schemas.microsoft.com/office/drawing/2014/main" id="{EF7BAE69-9177-7331-629D-082CE929C5AC}"/>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88468" y="1885219"/>
            <a:ext cx="7772400" cy="6074649"/>
          </a:xfrm>
          <a:prstGeom prst="rect">
            <a:avLst/>
          </a:prstGeom>
        </p:spPr>
      </p:pic>
      <p:grpSp>
        <p:nvGrpSpPr>
          <p:cNvPr id="6" name="Group 5" descr="Slide 26&#10;Title: How to engage with the NDRP &#10;Decorative icons and text reads:&#10;• Email: info@ndrp.org.au&#10;• Phone: 03 9000 3813&#10;• Subscribe to our newsletter at www.ndrp.org.au for updates&#10;• Follow us on Facebook and LinkedIn&#10;">
            <a:extLst>
              <a:ext uri="{FF2B5EF4-FFF2-40B4-BE49-F238E27FC236}">
                <a16:creationId xmlns:a16="http://schemas.microsoft.com/office/drawing/2014/main" id="{3B722152-FD81-0426-8D50-C8CE493FFB3D}"/>
              </a:ext>
            </a:extLst>
          </p:cNvPr>
          <p:cNvGrpSpPr/>
          <p:nvPr/>
        </p:nvGrpSpPr>
        <p:grpSpPr>
          <a:xfrm>
            <a:off x="934749" y="1265460"/>
            <a:ext cx="6463361" cy="3496932"/>
            <a:chOff x="966139" y="434392"/>
            <a:chExt cx="6463361" cy="3496932"/>
          </a:xfrm>
        </p:grpSpPr>
        <p:sp>
          <p:nvSpPr>
            <p:cNvPr id="27" name="Text Placeholder 2" descr="Email: info@ndrp.org.au&#10;Phone: 03 9000 3813&#10;Subscribe to our newsletter at www.ndrp.org.au for updates&#10;">
              <a:extLst>
                <a:ext uri="{FF2B5EF4-FFF2-40B4-BE49-F238E27FC236}">
                  <a16:creationId xmlns:a16="http://schemas.microsoft.com/office/drawing/2014/main" id="{836609A4-88E8-4515-A2F3-63033D5AE91B}"/>
                </a:ext>
              </a:extLst>
            </p:cNvPr>
            <p:cNvSpPr txBox="1"/>
            <p:nvPr/>
          </p:nvSpPr>
          <p:spPr>
            <a:xfrm>
              <a:off x="1787185" y="434392"/>
              <a:ext cx="5642315" cy="349693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2200"/>
                </a:spcBef>
                <a:buFont typeface="Arial" panose="020B0604020202020204" pitchFamily="34" charset="0"/>
                <a:buNone/>
              </a:pPr>
              <a:r>
                <a:rPr lang="en-AU" sz="2400">
                  <a:solidFill>
                    <a:schemeClr val="tx2">
                      <a:lumMod val="75000"/>
                    </a:schemeClr>
                  </a:solidFill>
                </a:rPr>
                <a:t>Email: </a:t>
              </a:r>
              <a:r>
                <a:rPr lang="en-AU" sz="2400">
                  <a:solidFill>
                    <a:schemeClr val="tx2">
                      <a:lumMod val="75000"/>
                    </a:schemeClr>
                  </a:solidFill>
                  <a:hlinkClick r:id="rId9">
                    <a:extLst>
                      <a:ext uri="{A12FA001-AC4F-418D-AE19-62706E023703}">
                        <ahyp:hlinkClr xmlns:ahyp="http://schemas.microsoft.com/office/drawing/2018/hyperlinkcolor" val="tx"/>
                      </a:ext>
                    </a:extLst>
                  </a:hlinkClick>
                </a:rPr>
                <a:t>info@ndrp.org.au</a:t>
              </a:r>
              <a:endParaRPr lang="en-AU" sz="2400">
                <a:solidFill>
                  <a:schemeClr val="tx2">
                    <a:lumMod val="75000"/>
                  </a:schemeClr>
                </a:solidFill>
              </a:endParaRPr>
            </a:p>
            <a:p>
              <a:pPr marL="0" indent="0">
                <a:lnSpc>
                  <a:spcPct val="100000"/>
                </a:lnSpc>
                <a:spcBef>
                  <a:spcPts val="2200"/>
                </a:spcBef>
                <a:buFont typeface="Arial" panose="020B0604020202020204" pitchFamily="34" charset="0"/>
                <a:buNone/>
              </a:pPr>
              <a:r>
                <a:rPr lang="en-AU" sz="2400">
                  <a:solidFill>
                    <a:schemeClr val="tx2">
                      <a:lumMod val="75000"/>
                    </a:schemeClr>
                  </a:solidFill>
                </a:rPr>
                <a:t>Phone: 03 9000 3813 </a:t>
              </a:r>
              <a:r>
                <a:rPr lang="en-US" sz="2400">
                  <a:solidFill>
                    <a:schemeClr val="tx2">
                      <a:lumMod val="75000"/>
                    </a:schemeClr>
                  </a:solidFill>
                </a:rPr>
                <a:t>SMS only number: 0485 931 168</a:t>
              </a:r>
              <a:endParaRPr lang="en-AU" sz="2400">
                <a:solidFill>
                  <a:schemeClr val="tx2">
                    <a:lumMod val="75000"/>
                  </a:schemeClr>
                </a:solidFill>
              </a:endParaRPr>
            </a:p>
            <a:p>
              <a:pPr marL="0" indent="0">
                <a:lnSpc>
                  <a:spcPct val="110000"/>
                </a:lnSpc>
                <a:spcBef>
                  <a:spcPts val="2200"/>
                </a:spcBef>
                <a:buFont typeface="Arial" panose="020B0604020202020204" pitchFamily="34" charset="0"/>
                <a:buNone/>
              </a:pPr>
              <a:r>
                <a:rPr lang="en-AU" sz="2400">
                  <a:solidFill>
                    <a:schemeClr val="tx2">
                      <a:lumMod val="75000"/>
                    </a:schemeClr>
                  </a:solidFill>
                </a:rPr>
                <a:t>Subscribe to our newsletter at </a:t>
              </a:r>
              <a:r>
                <a:rPr lang="en-AU" sz="2400">
                  <a:solidFill>
                    <a:schemeClr val="tx2">
                      <a:lumMod val="75000"/>
                    </a:schemeClr>
                  </a:solidFill>
                  <a:hlinkClick r:id="rId10">
                    <a:extLst>
                      <a:ext uri="{A12FA001-AC4F-418D-AE19-62706E023703}">
                        <ahyp:hlinkClr xmlns:ahyp="http://schemas.microsoft.com/office/drawing/2018/hyperlinkcolor" val="tx"/>
                      </a:ext>
                    </a:extLst>
                  </a:hlinkClick>
                </a:rPr>
                <a:t>www.ndrp.org.au</a:t>
              </a:r>
              <a:r>
                <a:rPr lang="en-AU" sz="2400">
                  <a:solidFill>
                    <a:schemeClr val="tx2">
                      <a:lumMod val="75000"/>
                    </a:schemeClr>
                  </a:solidFill>
                </a:rPr>
                <a:t> for updates</a:t>
              </a:r>
            </a:p>
          </p:txBody>
        </p:sp>
        <p:grpSp>
          <p:nvGrpSpPr>
            <p:cNvPr id="5" name="Group 4">
              <a:extLst>
                <a:ext uri="{FF2B5EF4-FFF2-40B4-BE49-F238E27FC236}">
                  <a16:creationId xmlns:a16="http://schemas.microsoft.com/office/drawing/2014/main" id="{CD152DA3-3E89-9C2A-0539-1F8F3E0696AC}"/>
                </a:ext>
              </a:extLst>
            </p:cNvPr>
            <p:cNvGrpSpPr/>
            <p:nvPr/>
          </p:nvGrpSpPr>
          <p:grpSpPr>
            <a:xfrm>
              <a:off x="966139" y="434392"/>
              <a:ext cx="708490" cy="2682106"/>
              <a:chOff x="966139" y="2015542"/>
              <a:chExt cx="708490" cy="2682106"/>
            </a:xfrm>
          </p:grpSpPr>
          <p:pic>
            <p:nvPicPr>
              <p:cNvPr id="8" name="Picture 7">
                <a:extLst>
                  <a:ext uri="{FF2B5EF4-FFF2-40B4-BE49-F238E27FC236}">
                    <a16:creationId xmlns:a16="http://schemas.microsoft.com/office/drawing/2014/main" id="{F69F66A6-6A2F-5D11-CC68-D8D81EF6111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66139" y="2015542"/>
                <a:ext cx="595935" cy="617737"/>
              </a:xfrm>
              <a:prstGeom prst="rect">
                <a:avLst/>
              </a:prstGeom>
            </p:spPr>
          </p:pic>
          <p:pic>
            <p:nvPicPr>
              <p:cNvPr id="31" name="Picture 30">
                <a:extLst>
                  <a:ext uri="{FF2B5EF4-FFF2-40B4-BE49-F238E27FC236}">
                    <a16:creationId xmlns:a16="http://schemas.microsoft.com/office/drawing/2014/main" id="{590FFC3D-1FB8-96A6-17E4-ABAC2AD32F3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66139" y="2926769"/>
                <a:ext cx="595935" cy="595935"/>
              </a:xfrm>
              <a:prstGeom prst="rect">
                <a:avLst/>
              </a:prstGeom>
            </p:spPr>
          </p:pic>
          <p:pic>
            <p:nvPicPr>
              <p:cNvPr id="34" name="Picture 33">
                <a:extLst>
                  <a:ext uri="{FF2B5EF4-FFF2-40B4-BE49-F238E27FC236}">
                    <a16:creationId xmlns:a16="http://schemas.microsoft.com/office/drawing/2014/main" id="{A9832366-3C48-4B0D-D74C-910EA08A181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14858" y="3937427"/>
                <a:ext cx="659771" cy="760221"/>
              </a:xfrm>
              <a:prstGeom prst="rect">
                <a:avLst/>
              </a:prstGeom>
            </p:spPr>
          </p:pic>
        </p:grpSp>
      </p:grpSp>
      <p:sp>
        <p:nvSpPr>
          <p:cNvPr id="10" name="TextBox 9" descr="Follow us on Facebook and LinkedIn&#10;">
            <a:extLst>
              <a:ext uri="{FF2B5EF4-FFF2-40B4-BE49-F238E27FC236}">
                <a16:creationId xmlns:a16="http://schemas.microsoft.com/office/drawing/2014/main" id="{E8D0096D-EE81-E84E-7CEA-DAE8ABE6942D}"/>
              </a:ext>
            </a:extLst>
          </p:cNvPr>
          <p:cNvSpPr txBox="1"/>
          <p:nvPr/>
        </p:nvSpPr>
        <p:spPr>
          <a:xfrm rot="20767735">
            <a:off x="1497984" y="4466095"/>
            <a:ext cx="6281736" cy="464871"/>
          </a:xfrm>
          <a:prstGeom prst="rect">
            <a:avLst/>
          </a:prstGeom>
          <a:noFill/>
        </p:spPr>
        <p:txBody>
          <a:bodyPr wrap="square">
            <a:spAutoFit/>
          </a:bodyPr>
          <a:lstStyle/>
          <a:p>
            <a:pPr marL="0" indent="0">
              <a:lnSpc>
                <a:spcPct val="150000"/>
              </a:lnSpc>
              <a:spcBef>
                <a:spcPts val="2200"/>
              </a:spcBef>
              <a:buNone/>
            </a:pPr>
            <a:r>
              <a:rPr lang="en-AU" sz="1800">
                <a:solidFill>
                  <a:schemeClr val="bg1"/>
                </a:solidFill>
              </a:rPr>
              <a:t>Follow us on Facebook and LinkedIn</a:t>
            </a:r>
          </a:p>
        </p:txBody>
      </p:sp>
    </p:spTree>
    <p:extLst>
      <p:ext uri="{BB962C8B-B14F-4D97-AF65-F5344CB8AC3E}">
        <p14:creationId xmlns:p14="http://schemas.microsoft.com/office/powerpoint/2010/main" val="159606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lide 2&#10;Title: Acknowledgement of Country &#10;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10;">
            <a:extLst>
              <a:ext uri="{FF2B5EF4-FFF2-40B4-BE49-F238E27FC236}">
                <a16:creationId xmlns:a16="http://schemas.microsoft.com/office/drawing/2014/main" id="{28E3478C-AF89-5B18-08CB-DBF77C562EA1}"/>
              </a:ext>
              <a:ext uri="{C183D7F6-B498-43B3-948B-1728B52AA6E4}">
                <adec:decorative xmlns:adec="http://schemas.microsoft.com/office/drawing/2017/decorative" val="0"/>
              </a:ext>
            </a:extLst>
          </p:cNvPr>
          <p:cNvSpPr/>
          <p:nvPr/>
        </p:nvSpPr>
        <p:spPr>
          <a:xfrm>
            <a:off x="0" y="1653539"/>
            <a:ext cx="12192000" cy="37033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F2186-1726-A6E1-6914-D12119D293B2}"/>
              </a:ext>
            </a:extLst>
          </p:cNvPr>
          <p:cNvSpPr>
            <a:spLocks noGrp="1"/>
          </p:cNvSpPr>
          <p:nvPr>
            <p:ph type="ctrTitle"/>
          </p:nvPr>
        </p:nvSpPr>
        <p:spPr>
          <a:xfrm>
            <a:off x="1548987" y="1770042"/>
            <a:ext cx="9322848" cy="3470313"/>
          </a:xfrm>
        </p:spPr>
        <p:txBody>
          <a:bodyPr>
            <a:noAutofit/>
          </a:bodyPr>
          <a:lstStyle/>
          <a:p>
            <a:pPr>
              <a:spcBef>
                <a:spcPts val="1200"/>
              </a:spcBef>
              <a:spcAft>
                <a:spcPts val="1200"/>
              </a:spcAft>
            </a:pPr>
            <a:r>
              <a:rPr lang="en-AU" sz="2800" b="1" u="none" strike="noStrike">
                <a:solidFill>
                  <a:srgbClr val="5585A7"/>
                </a:solidFill>
                <a:effectLst/>
                <a:latin typeface="Calibri" panose="020F0502020204030204" pitchFamily="34" charset="0"/>
              </a:rPr>
              <a:t>Acknowledgement of Country</a:t>
            </a:r>
            <a:br>
              <a:rPr lang="en-AU" sz="2800" b="1" u="none" strike="noStrike">
                <a:solidFill>
                  <a:srgbClr val="000001"/>
                </a:solidFill>
                <a:effectLst/>
                <a:latin typeface="Calibri" panose="020F0502020204030204" pitchFamily="34" charset="0"/>
              </a:rPr>
            </a:br>
            <a:br>
              <a:rPr lang="en-AU" sz="1200">
                <a:solidFill>
                  <a:srgbClr val="000001"/>
                </a:solidFill>
                <a:latin typeface="Calibri" panose="020F0502020204030204" pitchFamily="34" charset="0"/>
              </a:rPr>
            </a:br>
            <a:r>
              <a:rPr lang="en-AU" sz="2800" b="0" u="none" strike="noStrike">
                <a:solidFill>
                  <a:srgbClr val="000001"/>
                </a:solidFill>
                <a:effectLst/>
                <a:latin typeface="Calibri" panose="020F0502020204030204" pitchFamily="34" charset="0"/>
              </a:rPr>
              <a:t>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a:t>
            </a:r>
            <a:endParaRPr lang="en-US" sz="2800"/>
          </a:p>
        </p:txBody>
      </p:sp>
    </p:spTree>
    <p:extLst>
      <p:ext uri="{BB962C8B-B14F-4D97-AF65-F5344CB8AC3E}">
        <p14:creationId xmlns:p14="http://schemas.microsoft.com/office/powerpoint/2010/main" val="364440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F426-6CA8-47C4-D9C1-D48BDE56486F}"/>
              </a:ext>
            </a:extLst>
          </p:cNvPr>
          <p:cNvSpPr>
            <a:spLocks noGrp="1"/>
          </p:cNvSpPr>
          <p:nvPr>
            <p:ph type="title"/>
          </p:nvPr>
        </p:nvSpPr>
        <p:spPr/>
        <p:txBody>
          <a:bodyPr/>
          <a:lstStyle/>
          <a:p>
            <a:r>
              <a:rPr lang="en-AU"/>
              <a:t>Agenda for this Q&amp;A session</a:t>
            </a:r>
          </a:p>
        </p:txBody>
      </p:sp>
      <p:sp>
        <p:nvSpPr>
          <p:cNvPr id="3" name="Content Placeholder 2">
            <a:extLst>
              <a:ext uri="{FF2B5EF4-FFF2-40B4-BE49-F238E27FC236}">
                <a16:creationId xmlns:a16="http://schemas.microsoft.com/office/drawing/2014/main" id="{54BECE1C-4CA9-7391-1377-C44C38994B1F}"/>
              </a:ext>
            </a:extLst>
          </p:cNvPr>
          <p:cNvSpPr>
            <a:spLocks noGrp="1"/>
          </p:cNvSpPr>
          <p:nvPr>
            <p:ph idx="1"/>
          </p:nvPr>
        </p:nvSpPr>
        <p:spPr/>
        <p:txBody>
          <a:bodyPr>
            <a:normAutofit/>
          </a:bodyPr>
          <a:lstStyle/>
          <a:p>
            <a:r>
              <a:rPr lang="en-US"/>
              <a:t>What NDRP is funding</a:t>
            </a:r>
          </a:p>
          <a:p>
            <a:r>
              <a:rPr lang="en-US"/>
              <a:t>Pre-submitted questions</a:t>
            </a:r>
          </a:p>
          <a:p>
            <a:r>
              <a:rPr lang="en-US"/>
              <a:t>Break</a:t>
            </a:r>
          </a:p>
          <a:p>
            <a:r>
              <a:rPr lang="en-US"/>
              <a:t>Open forum for questions</a:t>
            </a:r>
          </a:p>
          <a:p>
            <a:r>
              <a:rPr lang="en-US"/>
              <a:t>Reminders and next steps</a:t>
            </a:r>
          </a:p>
        </p:txBody>
      </p:sp>
    </p:spTree>
    <p:extLst>
      <p:ext uri="{BB962C8B-B14F-4D97-AF65-F5344CB8AC3E}">
        <p14:creationId xmlns:p14="http://schemas.microsoft.com/office/powerpoint/2010/main" val="22501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2549-2167-884F-EF1A-49FAB546D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883A8-6387-916C-BBEC-48C4897AF7B2}"/>
              </a:ext>
            </a:extLst>
          </p:cNvPr>
          <p:cNvSpPr>
            <a:spLocks noGrp="1"/>
          </p:cNvSpPr>
          <p:nvPr>
            <p:ph type="title"/>
          </p:nvPr>
        </p:nvSpPr>
        <p:spPr>
          <a:xfrm>
            <a:off x="838200" y="310125"/>
            <a:ext cx="10515600" cy="1325563"/>
          </a:xfrm>
        </p:spPr>
        <p:txBody>
          <a:bodyPr/>
          <a:lstStyle/>
          <a:p>
            <a:r>
              <a:rPr lang="en-AU"/>
              <a:t>2026 Disability Research Funding</a:t>
            </a:r>
          </a:p>
        </p:txBody>
      </p:sp>
      <p:graphicFrame>
        <p:nvGraphicFramePr>
          <p:cNvPr id="7" name="Diagram 6">
            <a:extLst>
              <a:ext uri="{FF2B5EF4-FFF2-40B4-BE49-F238E27FC236}">
                <a16:creationId xmlns:a16="http://schemas.microsoft.com/office/drawing/2014/main" id="{767223D7-AA3E-7CFC-6FBE-B68D820BE211}"/>
              </a:ext>
            </a:extLst>
          </p:cNvPr>
          <p:cNvGraphicFramePr/>
          <p:nvPr>
            <p:extLst>
              <p:ext uri="{D42A27DB-BD31-4B8C-83A1-F6EECF244321}">
                <p14:modId xmlns:p14="http://schemas.microsoft.com/office/powerpoint/2010/main" val="4075666882"/>
              </p:ext>
            </p:extLst>
          </p:nvPr>
        </p:nvGraphicFramePr>
        <p:xfrm>
          <a:off x="945339" y="1450665"/>
          <a:ext cx="10515599" cy="520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53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3F699-6C7E-F2CE-007B-A605BA64DD6A}"/>
              </a:ext>
            </a:extLst>
          </p:cNvPr>
          <p:cNvSpPr>
            <a:spLocks noGrp="1"/>
          </p:cNvSpPr>
          <p:nvPr>
            <p:ph type="title"/>
          </p:nvPr>
        </p:nvSpPr>
        <p:spPr>
          <a:xfrm>
            <a:off x="558613" y="214537"/>
            <a:ext cx="7216303" cy="1325563"/>
          </a:xfrm>
        </p:spPr>
        <p:txBody>
          <a:bodyPr anchor="ctr">
            <a:normAutofit/>
          </a:bodyPr>
          <a:lstStyle/>
          <a:p>
            <a:r>
              <a:rPr lang="en-AU"/>
              <a:t>Research teams</a:t>
            </a:r>
          </a:p>
        </p:txBody>
      </p:sp>
      <p:graphicFrame>
        <p:nvGraphicFramePr>
          <p:cNvPr id="2" name="Diagram 1">
            <a:extLst>
              <a:ext uri="{FF2B5EF4-FFF2-40B4-BE49-F238E27FC236}">
                <a16:creationId xmlns:a16="http://schemas.microsoft.com/office/drawing/2014/main" id="{F11BB6B5-D427-61FD-644A-5EF263F85EA0}"/>
              </a:ext>
            </a:extLst>
          </p:cNvPr>
          <p:cNvGraphicFramePr/>
          <p:nvPr/>
        </p:nvGraphicFramePr>
        <p:xfrm>
          <a:off x="666975" y="645459"/>
          <a:ext cx="10966412" cy="5723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96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F8B1-35D1-237E-6B5E-C1E0F455F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A708B-7837-EE0C-BFAE-2B7C797A92BA}"/>
              </a:ext>
            </a:extLst>
          </p:cNvPr>
          <p:cNvSpPr>
            <a:spLocks noGrp="1"/>
          </p:cNvSpPr>
          <p:nvPr>
            <p:ph type="title"/>
          </p:nvPr>
        </p:nvSpPr>
        <p:spPr>
          <a:xfrm>
            <a:off x="838200" y="365125"/>
            <a:ext cx="10515600" cy="1325563"/>
          </a:xfrm>
        </p:spPr>
        <p:txBody>
          <a:bodyPr anchor="ctr">
            <a:normAutofit/>
          </a:bodyPr>
          <a:lstStyle/>
          <a:p>
            <a:r>
              <a:rPr lang="en-AU"/>
              <a:t>Assessment criteria</a:t>
            </a:r>
          </a:p>
        </p:txBody>
      </p:sp>
      <p:graphicFrame>
        <p:nvGraphicFramePr>
          <p:cNvPr id="5" name="Content Placeholder 2">
            <a:extLst>
              <a:ext uri="{FF2B5EF4-FFF2-40B4-BE49-F238E27FC236}">
                <a16:creationId xmlns:a16="http://schemas.microsoft.com/office/drawing/2014/main" id="{5EC93951-F6C8-F2F6-5A2B-49FCA022B692}"/>
              </a:ext>
            </a:extLst>
          </p:cNvPr>
          <p:cNvGraphicFramePr>
            <a:graphicFrameLocks noGrp="1"/>
          </p:cNvGraphicFramePr>
          <p:nvPr>
            <p:ph idx="1"/>
            <p:extLst>
              <p:ext uri="{D42A27DB-BD31-4B8C-83A1-F6EECF244321}">
                <p14:modId xmlns:p14="http://schemas.microsoft.com/office/powerpoint/2010/main" val="601773211"/>
              </p:ext>
            </p:extLst>
          </p:nvPr>
        </p:nvGraphicFramePr>
        <p:xfrm>
          <a:off x="838200" y="1543455"/>
          <a:ext cx="10515600" cy="44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93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2E24-08F7-FEB7-FE15-F63C55FA3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7FDD0-5B80-ADBB-B86D-BF6F2CED594F}"/>
              </a:ext>
            </a:extLst>
          </p:cNvPr>
          <p:cNvSpPr>
            <a:spLocks noGrp="1"/>
          </p:cNvSpPr>
          <p:nvPr>
            <p:ph type="title"/>
          </p:nvPr>
        </p:nvSpPr>
        <p:spPr/>
        <p:txBody>
          <a:bodyPr/>
          <a:lstStyle/>
          <a:p>
            <a:r>
              <a:rPr lang="en-US"/>
              <a:t>Break time</a:t>
            </a:r>
          </a:p>
        </p:txBody>
      </p:sp>
      <p:sp>
        <p:nvSpPr>
          <p:cNvPr id="3" name="Content Placeholder 2">
            <a:extLst>
              <a:ext uri="{FF2B5EF4-FFF2-40B4-BE49-F238E27FC236}">
                <a16:creationId xmlns:a16="http://schemas.microsoft.com/office/drawing/2014/main" id="{9479824A-90EE-9679-2308-251E28DB4139}"/>
              </a:ext>
            </a:extLst>
          </p:cNvPr>
          <p:cNvSpPr>
            <a:spLocks noGrp="1"/>
          </p:cNvSpPr>
          <p:nvPr>
            <p:ph idx="1"/>
          </p:nvPr>
        </p:nvSpPr>
        <p:spPr/>
        <p:txBody>
          <a:bodyPr>
            <a:noAutofit/>
          </a:bodyPr>
          <a:lstStyle/>
          <a:p>
            <a:pPr marL="0" indent="0">
              <a:lnSpc>
                <a:spcPct val="150000"/>
              </a:lnSpc>
              <a:spcAft>
                <a:spcPts val="800"/>
              </a:spcAft>
              <a:buSzPct val="100000"/>
              <a:buNone/>
              <a:tabLst>
                <a:tab pos="457200" algn="l"/>
              </a:tabLst>
            </a:pPr>
            <a:r>
              <a:rPr lang="en-US"/>
              <a:t>Time for a 10-minute break!</a:t>
            </a:r>
            <a:br>
              <a:rPr lang="en-US"/>
            </a:br>
            <a:r>
              <a:rPr lang="en-US"/>
              <a:t>✔ Stretch</a:t>
            </a:r>
            <a:br>
              <a:rPr lang="en-US"/>
            </a:br>
            <a:r>
              <a:rPr lang="en-US"/>
              <a:t>✔ Grab a drink</a:t>
            </a:r>
            <a:br>
              <a:rPr lang="en-US"/>
            </a:br>
            <a:r>
              <a:rPr lang="en-US"/>
              <a:t>✔ Rest your eyes</a:t>
            </a:r>
            <a:br>
              <a:rPr lang="en-US"/>
            </a:br>
            <a:r>
              <a:rPr lang="en-US"/>
              <a:t>We will start again soon.</a:t>
            </a:r>
          </a:p>
        </p:txBody>
      </p:sp>
      <p:pic>
        <p:nvPicPr>
          <p:cNvPr id="4" name="Picture 3" descr="A coffee cup with a black background&#10;&#10;AI-generated content may be incorrect.">
            <a:extLst>
              <a:ext uri="{FF2B5EF4-FFF2-40B4-BE49-F238E27FC236}">
                <a16:creationId xmlns:a16="http://schemas.microsoft.com/office/drawing/2014/main" id="{3A078888-9F3B-1F00-AC23-F0584CEB9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039" y="1989000"/>
            <a:ext cx="4507288" cy="2880000"/>
          </a:xfrm>
          <a:prstGeom prst="rect">
            <a:avLst/>
          </a:prstGeom>
        </p:spPr>
      </p:pic>
    </p:spTree>
    <p:extLst>
      <p:ext uri="{BB962C8B-B14F-4D97-AF65-F5344CB8AC3E}">
        <p14:creationId xmlns:p14="http://schemas.microsoft.com/office/powerpoint/2010/main" val="144668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2F83-A22D-DB14-ADE8-BFE4EF726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BCEE7-2984-028F-E09F-9ED8D54C710F}"/>
              </a:ext>
            </a:extLst>
          </p:cNvPr>
          <p:cNvSpPr>
            <a:spLocks noGrp="1"/>
          </p:cNvSpPr>
          <p:nvPr>
            <p:ph type="title"/>
          </p:nvPr>
        </p:nvSpPr>
        <p:spPr>
          <a:xfrm>
            <a:off x="838200" y="365125"/>
            <a:ext cx="10515600" cy="1325563"/>
          </a:xfrm>
        </p:spPr>
        <p:txBody>
          <a:bodyPr anchor="ctr">
            <a:normAutofit/>
          </a:bodyPr>
          <a:lstStyle/>
          <a:p>
            <a:r>
              <a:rPr lang="en-AU"/>
              <a:t>Core information sources for 2026</a:t>
            </a:r>
          </a:p>
        </p:txBody>
      </p:sp>
      <p:graphicFrame>
        <p:nvGraphicFramePr>
          <p:cNvPr id="5" name="Picture Placeholder 2">
            <a:extLst>
              <a:ext uri="{FF2B5EF4-FFF2-40B4-BE49-F238E27FC236}">
                <a16:creationId xmlns:a16="http://schemas.microsoft.com/office/drawing/2014/main" id="{F2A79B12-0259-46D4-AB28-A0EA551CBE27}"/>
              </a:ext>
            </a:extLst>
          </p:cNvPr>
          <p:cNvGraphicFramePr>
            <a:graphicFrameLocks noGrp="1"/>
          </p:cNvGraphicFramePr>
          <p:nvPr>
            <p:ph idx="1"/>
          </p:nvPr>
        </p:nvGraphicFramePr>
        <p:xfrm>
          <a:off x="838200" y="1510144"/>
          <a:ext cx="10515600" cy="4890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12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B9AF8-BCD3-D1A4-A760-77EE03322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92134-98C0-A934-B83F-0C427411964D}"/>
              </a:ext>
            </a:extLst>
          </p:cNvPr>
          <p:cNvSpPr>
            <a:spLocks noGrp="1"/>
          </p:cNvSpPr>
          <p:nvPr>
            <p:ph type="title"/>
          </p:nvPr>
        </p:nvSpPr>
        <p:spPr>
          <a:xfrm>
            <a:off x="838200" y="365125"/>
            <a:ext cx="10515600" cy="1325563"/>
          </a:xfrm>
        </p:spPr>
        <p:txBody>
          <a:bodyPr anchor="ctr">
            <a:normAutofit/>
          </a:bodyPr>
          <a:lstStyle/>
          <a:p>
            <a:r>
              <a:rPr lang="en-AU"/>
              <a:t>New resources</a:t>
            </a:r>
          </a:p>
        </p:txBody>
      </p:sp>
      <p:graphicFrame>
        <p:nvGraphicFramePr>
          <p:cNvPr id="5" name="Picture Placeholder 2">
            <a:extLst>
              <a:ext uri="{FF2B5EF4-FFF2-40B4-BE49-F238E27FC236}">
                <a16:creationId xmlns:a16="http://schemas.microsoft.com/office/drawing/2014/main" id="{6DFE541C-A88E-7B49-E866-A4E230E47BD6}"/>
              </a:ext>
            </a:extLst>
          </p:cNvPr>
          <p:cNvGraphicFramePr>
            <a:graphicFrameLocks noGrp="1"/>
          </p:cNvGraphicFramePr>
          <p:nvPr>
            <p:ph idx="1"/>
            <p:extLst>
              <p:ext uri="{D42A27DB-BD31-4B8C-83A1-F6EECF244321}">
                <p14:modId xmlns:p14="http://schemas.microsoft.com/office/powerpoint/2010/main" val="2734268272"/>
              </p:ext>
            </p:extLst>
          </p:nvPr>
        </p:nvGraphicFramePr>
        <p:xfrm>
          <a:off x="838200" y="1510144"/>
          <a:ext cx="10515600" cy="4890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446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0B6D05B-343A-446E-81F9-933FF5DDB9FE}" vid="{9D8B18C0-D3E0-446D-9065-861552F57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808239-00a6-4215-a9d6-fc520209ca30">
      <Terms xmlns="http://schemas.microsoft.com/office/infopath/2007/PartnerControls"/>
    </lcf76f155ced4ddcb4097134ff3c332f>
    <TaxCatchAll xmlns="b5b74ce5-51f5-40a1-8d3c-0236fd03e9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0D96173B4847469E32F425E3CE4126" ma:contentTypeVersion="15" ma:contentTypeDescription="Create a new document." ma:contentTypeScope="" ma:versionID="8f021c4b3e39c323a43f25195499afc8">
  <xsd:schema xmlns:xsd="http://www.w3.org/2001/XMLSchema" xmlns:xs="http://www.w3.org/2001/XMLSchema" xmlns:p="http://schemas.microsoft.com/office/2006/metadata/properties" xmlns:ns2="ea808239-00a6-4215-a9d6-fc520209ca30" xmlns:ns3="b5b74ce5-51f5-40a1-8d3c-0236fd03e9e3" targetNamespace="http://schemas.microsoft.com/office/2006/metadata/properties" ma:root="true" ma:fieldsID="1acad6f33b2f7aa84c740e8fd0edcfe5" ns2:_="" ns3:_="">
    <xsd:import namespace="ea808239-00a6-4215-a9d6-fc520209ca30"/>
    <xsd:import namespace="b5b74ce5-51f5-40a1-8d3c-0236fd03e9e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08239-00a6-4215-a9d6-fc520209c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be9083-261f-452b-bc9f-1630fe0da59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74ce5-51f5-40a1-8d3c-0236fd03e9e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260cf1-0b6a-4407-9fb9-81ea43c697c4}" ma:internalName="TaxCatchAll" ma:showField="CatchAllData" ma:web="b5b74ce5-51f5-40a1-8d3c-0236fd03e9e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2D64FE-267D-4B63-8CB7-06CFE8A046FF}">
  <ds:schemaRefs>
    <ds:schemaRef ds:uri="http://schemas.microsoft.com/sharepoint/v3/contenttype/forms"/>
  </ds:schemaRefs>
</ds:datastoreItem>
</file>

<file path=customXml/itemProps2.xml><?xml version="1.0" encoding="utf-8"?>
<ds:datastoreItem xmlns:ds="http://schemas.openxmlformats.org/officeDocument/2006/customXml" ds:itemID="{8DFBF2D0-007F-4FB8-A345-0740FAF2F4C9}">
  <ds:schemaRefs>
    <ds:schemaRef ds:uri="b5b74ce5-51f5-40a1-8d3c-0236fd03e9e3"/>
    <ds:schemaRef ds:uri="ea808239-00a6-4215-a9d6-fc520209ca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8AD061-544B-4AA8-8CF2-1D48D729C78E}">
  <ds:schemaRefs>
    <ds:schemaRef ds:uri="b5b74ce5-51f5-40a1-8d3c-0236fd03e9e3"/>
    <ds:schemaRef ds:uri="ea808239-00a6-4215-a9d6-fc520209ca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7</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Q&amp;A drop-in sessions</vt:lpstr>
      <vt:lpstr>Acknowledgement of Country  The NDRP acknowledges the traditional custodians of Country throughout Australia. The peoples on whose land we live and work, have lived on and cared for Country for thousands of generations, and this land has never been ceded. We pay our respects to them and their cultures, and to Elders past and present.</vt:lpstr>
      <vt:lpstr>Agenda for this Q&amp;A session</vt:lpstr>
      <vt:lpstr>2026 Disability Research Funding</vt:lpstr>
      <vt:lpstr>Research teams</vt:lpstr>
      <vt:lpstr>Assessment criteria</vt:lpstr>
      <vt:lpstr>Break time</vt:lpstr>
      <vt:lpstr>Core information sources for 2026</vt:lpstr>
      <vt:lpstr>New resources</vt:lpstr>
      <vt:lpstr>Timelines</vt:lpstr>
      <vt:lpstr>Questions and feedback</vt:lpstr>
      <vt:lpstr>How to engage with the NDRP</vt:lpstr>
    </vt:vector>
  </TitlesOfParts>
  <Manager/>
  <Company>The University of Melbourne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Tessa de Vries</dc:creator>
  <cp:keywords/>
  <dc:description/>
  <cp:revision>1</cp:revision>
  <dcterms:created xsi:type="dcterms:W3CDTF">2023-05-08T04:21:13Z</dcterms:created>
  <dcterms:modified xsi:type="dcterms:W3CDTF">2026-03-10T23:24:14Z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0x0101006C0D96173B4847469E32F425E3CE4126</vt:lpwstr>
  </property>
  <property fmtid="{D5CDD505-2E9C-101B-9397-08002B2CF9AE}" pid="3" name="MediaServiceImageTags">
    <vt:lpwstr/>
  </property>
</Properties>
</file>